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8D81-7ADB-471A-B71D-BA6C95F71FE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37B5903-F8C8-43CC-8392-D484C9D085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06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8D81-7ADB-471A-B71D-BA6C95F71FE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03-F8C8-43CC-8392-D484C9D085E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97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8D81-7ADB-471A-B71D-BA6C95F71FE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03-F8C8-43CC-8392-D484C9D085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9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8D81-7ADB-471A-B71D-BA6C95F71FE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03-F8C8-43CC-8392-D484C9D085E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34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8D81-7ADB-471A-B71D-BA6C95F71FE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03-F8C8-43CC-8392-D484C9D085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69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8D81-7ADB-471A-B71D-BA6C95F71FE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03-F8C8-43CC-8392-D484C9D085E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6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8D81-7ADB-471A-B71D-BA6C95F71FE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03-F8C8-43CC-8392-D484C9D085E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08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8D81-7ADB-471A-B71D-BA6C95F71FE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03-F8C8-43CC-8392-D484C9D085E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19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8D81-7ADB-471A-B71D-BA6C95F71FE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03-F8C8-43CC-8392-D484C9D0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5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8D81-7ADB-471A-B71D-BA6C95F71FE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03-F8C8-43CC-8392-D484C9D085E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53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AA08D81-7ADB-471A-B71D-BA6C95F71FE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03-F8C8-43CC-8392-D484C9D085E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08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08D81-7ADB-471A-B71D-BA6C95F71FE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37B5903-F8C8-43CC-8392-D484C9D085E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19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7C1E6-6B83-4928-AA8C-BC9F888DF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6" y="962902"/>
            <a:ext cx="4176384" cy="2380828"/>
          </a:xfrm>
        </p:spPr>
        <p:txBody>
          <a:bodyPr>
            <a:normAutofit/>
          </a:bodyPr>
          <a:lstStyle/>
          <a:p>
            <a:r>
              <a:rPr lang="en-US" sz="4800" dirty="0"/>
              <a:t>KYACHW 2020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1DC5E-AF70-4995-9097-24983196D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147" y="3622302"/>
            <a:ext cx="4486949" cy="1610643"/>
          </a:xfrm>
        </p:spPr>
        <p:txBody>
          <a:bodyPr>
            <a:normAutofit/>
          </a:bodyPr>
          <a:lstStyle/>
          <a:p>
            <a:r>
              <a:rPr lang="en-US" sz="1600" dirty="0"/>
              <a:t>Celine Mutuyemariya </a:t>
            </a:r>
          </a:p>
          <a:p>
            <a:r>
              <a:rPr lang="en-US" sz="1600" dirty="0"/>
              <a:t>Community Health Coordinator</a:t>
            </a:r>
          </a:p>
          <a:p>
            <a:r>
              <a:rPr lang="en-US" sz="1600" dirty="0"/>
              <a:t>Shawnee Christian Healthcare Center</a:t>
            </a:r>
          </a:p>
          <a:p>
            <a:endParaRPr lang="en-US" sz="16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13" descr="A store front at day&#10;&#10;Description generated with very high confidence">
            <a:extLst>
              <a:ext uri="{FF2B5EF4-FFF2-40B4-BE49-F238E27FC236}">
                <a16:creationId xmlns:a16="http://schemas.microsoft.com/office/drawing/2014/main" id="{315562EE-E846-43D8-827A-297647235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7" r="1471" b="2"/>
          <a:stretch>
            <a:fillRect/>
          </a:stretch>
        </p:blipFill>
        <p:spPr bwMode="auto">
          <a:xfrm>
            <a:off x="6094411" y="1038983"/>
            <a:ext cx="4960442" cy="41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94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6039C-AA9C-4813-BCF8-D2B4733D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0" y="1138228"/>
            <a:ext cx="4230227" cy="3858767"/>
          </a:xfrm>
        </p:spPr>
        <p:txBody>
          <a:bodyPr anchor="ctr">
            <a:normAutofit/>
          </a:bodyPr>
          <a:lstStyle/>
          <a:p>
            <a:r>
              <a:rPr lang="en-US" sz="3300" dirty="0">
                <a:effectLst/>
                <a:latin typeface="Times" panose="02020603050405020304" pitchFamily="18" charset="0"/>
                <a:ea typeface="Calibri" panose="020F0502020204030204" pitchFamily="34" charset="0"/>
              </a:rPr>
              <a:t>How has COVID-19 impacted your organization?</a:t>
            </a:r>
            <a:endParaRPr lang="en-US" sz="33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58D1A-04F8-4684-9DFD-D7FCFD8B7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Telehealth</a:t>
            </a:r>
          </a:p>
          <a:p>
            <a:r>
              <a:rPr lang="en-US" dirty="0">
                <a:solidFill>
                  <a:srgbClr val="000000"/>
                </a:solidFill>
              </a:rPr>
              <a:t>No home visits</a:t>
            </a:r>
          </a:p>
          <a:p>
            <a:r>
              <a:rPr lang="en-US" dirty="0">
                <a:solidFill>
                  <a:srgbClr val="000000"/>
                </a:solidFill>
              </a:rPr>
              <a:t>Remote support</a:t>
            </a:r>
          </a:p>
          <a:p>
            <a:r>
              <a:rPr lang="en-US" dirty="0">
                <a:solidFill>
                  <a:srgbClr val="000000"/>
                </a:solidFill>
              </a:rPr>
              <a:t>Organizational changes </a:t>
            </a:r>
          </a:p>
          <a:p>
            <a:r>
              <a:rPr lang="en-US" dirty="0">
                <a:solidFill>
                  <a:srgbClr val="000000"/>
                </a:solidFill>
              </a:rPr>
              <a:t>More time spent in the office rather than the community </a:t>
            </a:r>
          </a:p>
          <a:p>
            <a:r>
              <a:rPr lang="en-US" dirty="0">
                <a:solidFill>
                  <a:srgbClr val="000000"/>
                </a:solidFill>
              </a:rPr>
              <a:t>Self-care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27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96069-85B9-40D7-84F9-FAD0B207E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" panose="02020603050405020304" pitchFamily="18" charset="0"/>
                <a:ea typeface="Calibri" panose="020F0502020204030204" pitchFamily="34" charset="0"/>
              </a:rPr>
              <a:t>How has COVID-19 impacted you as a CHW?</a:t>
            </a:r>
            <a:endParaRPr lang="en-US" sz="3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5459-8B0C-4A04-A046-6D556A40B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</a:rPr>
              <a:t>Has your role changed? What are you doing now?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b="1" dirty="0">
              <a:solidFill>
                <a:srgbClr val="000000"/>
              </a:solidFill>
              <a:effectLst/>
              <a:latin typeface="Times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1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Crisis management </a:t>
            </a:r>
          </a:p>
          <a:p>
            <a:pPr>
              <a:lnSpc>
                <a:spcPct val="110000"/>
              </a:lnSpc>
            </a:pPr>
            <a:r>
              <a:rPr lang="en-US" sz="31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</a:rPr>
              <a:t>Advocacy </a:t>
            </a:r>
          </a:p>
          <a:p>
            <a:pPr>
              <a:lnSpc>
                <a:spcPct val="110000"/>
              </a:lnSpc>
            </a:pPr>
            <a:r>
              <a:rPr lang="en-US" sz="31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Creative thinking</a:t>
            </a:r>
          </a:p>
          <a:p>
            <a:pPr>
              <a:lnSpc>
                <a:spcPct val="110000"/>
              </a:lnSpc>
            </a:pPr>
            <a:r>
              <a:rPr lang="en-US" sz="31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Partnerships are key</a:t>
            </a:r>
          </a:p>
          <a:p>
            <a:pPr>
              <a:lnSpc>
                <a:spcPct val="110000"/>
              </a:lnSpc>
            </a:pPr>
            <a:r>
              <a:rPr lang="en-US" sz="31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</a:rPr>
              <a:t>Linkage to support/resources to address the tech divide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22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03E61-3711-48D5-94EC-772DED37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en-US" sz="3600">
                <a:effectLst/>
                <a:latin typeface="Times" panose="02020603050405020304" pitchFamily="18" charset="0"/>
                <a:ea typeface="Calibri" panose="020F0502020204030204" pitchFamily="34" charset="0"/>
              </a:rPr>
              <a:t>What challenges have you seen as a result of COVID-19?</a:t>
            </a:r>
            <a:endParaRPr lang="en-US" sz="360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6DE75-08D3-41BA-8408-2DDFF936D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Digital divide as a barrier to care and community engagement </a:t>
            </a:r>
          </a:p>
          <a:p>
            <a:r>
              <a:rPr lang="en-US">
                <a:solidFill>
                  <a:srgbClr val="000000"/>
                </a:solidFill>
              </a:rPr>
              <a:t>Decreased engagement in chronic disease self-management</a:t>
            </a:r>
          </a:p>
          <a:p>
            <a:r>
              <a:rPr lang="en-US">
                <a:solidFill>
                  <a:srgbClr val="000000"/>
                </a:solidFill>
              </a:rPr>
              <a:t>High stress levels for self and family </a:t>
            </a:r>
          </a:p>
          <a:p>
            <a:r>
              <a:rPr lang="en-US">
                <a:solidFill>
                  <a:srgbClr val="000000"/>
                </a:solidFill>
              </a:rPr>
              <a:t>Increased isolation</a:t>
            </a:r>
          </a:p>
          <a:p>
            <a:r>
              <a:rPr lang="en-US">
                <a:solidFill>
                  <a:srgbClr val="000000"/>
                </a:solidFill>
              </a:rPr>
              <a:t>Decreased financial security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26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F3471-995C-44E0-816C-335516E00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en-US" sz="3600" dirty="0">
                <a:effectLst/>
                <a:latin typeface="Times" panose="02020603050405020304" pitchFamily="18" charset="0"/>
                <a:ea typeface="Calibri" panose="020F0502020204030204" pitchFamily="34" charset="0"/>
              </a:rPr>
              <a:t>What successes have you had?</a:t>
            </a:r>
            <a:endParaRPr lang="en-US" sz="3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98387-0B6A-47A9-81CE-C68614726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Training to support patients with digital inclusion</a:t>
            </a:r>
          </a:p>
          <a:p>
            <a:r>
              <a:rPr lang="en-US" dirty="0">
                <a:solidFill>
                  <a:srgbClr val="000000"/>
                </a:solidFill>
              </a:rPr>
              <a:t>Partnership with Dare to Care for food pantry</a:t>
            </a:r>
          </a:p>
          <a:p>
            <a:r>
              <a:rPr lang="en-US" dirty="0">
                <a:solidFill>
                  <a:srgbClr val="000000"/>
                </a:solidFill>
              </a:rPr>
              <a:t>Partnership with SOS for toiletries </a:t>
            </a:r>
          </a:p>
          <a:p>
            <a:r>
              <a:rPr lang="en-US" dirty="0">
                <a:solidFill>
                  <a:srgbClr val="000000"/>
                </a:solidFill>
              </a:rPr>
              <a:t>Dare to Care community kitchen for socially distant health education classes</a:t>
            </a:r>
          </a:p>
          <a:p>
            <a:r>
              <a:rPr lang="en-US" dirty="0">
                <a:solidFill>
                  <a:srgbClr val="000000"/>
                </a:solidFill>
              </a:rPr>
              <a:t>Medicaid waiver programming has helped patients who are seniors and disabled get help at home and respite support </a:t>
            </a:r>
          </a:p>
          <a:p>
            <a:r>
              <a:rPr lang="en-US" dirty="0">
                <a:solidFill>
                  <a:srgbClr val="000000"/>
                </a:solidFill>
              </a:rPr>
              <a:t>Housing advocacy and resources navigation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0890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176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Times</vt:lpstr>
      <vt:lpstr>Gallery</vt:lpstr>
      <vt:lpstr>KYACHW 2020 CONFERENCE</vt:lpstr>
      <vt:lpstr>How has COVID-19 impacted your organization?</vt:lpstr>
      <vt:lpstr>How has COVID-19 impacted you as a CHW?</vt:lpstr>
      <vt:lpstr>What challenges have you seen as a result of COVID-19?</vt:lpstr>
      <vt:lpstr>What successes have you had?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KYACHW 2019 CONFERENCE</dc:title>
  <dc:creator>Celine Mutuyemariya</dc:creator>
  <cp:lastModifiedBy>Celine Mutuyemariya</cp:lastModifiedBy>
  <cp:revision>3</cp:revision>
  <dcterms:created xsi:type="dcterms:W3CDTF">2020-08-31T14:18:36Z</dcterms:created>
  <dcterms:modified xsi:type="dcterms:W3CDTF">2020-08-31T14:29:11Z</dcterms:modified>
</cp:coreProperties>
</file>