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2.xml" ContentType="application/vnd.openxmlformats-officedocument.presentationml.tags+xml"/>
  <Override PartName="/ppt/notesSlides/notesSlide11.xml" ContentType="application/vnd.openxmlformats-officedocument.presentationml.notesSlide+xml"/>
  <Override PartName="/ppt/tags/tag3.xml" ContentType="application/vnd.openxmlformats-officedocument.presentationml.tags+xml"/>
  <Override PartName="/ppt/notesSlides/notesSlide12.xml" ContentType="application/vnd.openxmlformats-officedocument.presentationml.notesSlide+xml"/>
  <Override PartName="/ppt/tags/tag4.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notesMasterIdLst>
    <p:notesMasterId r:id="rId31"/>
  </p:notesMasterIdLst>
  <p:handoutMasterIdLst>
    <p:handoutMasterId r:id="rId32"/>
  </p:handoutMasterIdLst>
  <p:sldIdLst>
    <p:sldId id="262" r:id="rId6"/>
    <p:sldId id="337" r:id="rId7"/>
    <p:sldId id="345" r:id="rId8"/>
    <p:sldId id="347" r:id="rId9"/>
    <p:sldId id="372" r:id="rId10"/>
    <p:sldId id="394" r:id="rId11"/>
    <p:sldId id="381" r:id="rId12"/>
    <p:sldId id="380" r:id="rId13"/>
    <p:sldId id="382" r:id="rId14"/>
    <p:sldId id="366" r:id="rId15"/>
    <p:sldId id="383" r:id="rId16"/>
    <p:sldId id="307" r:id="rId17"/>
    <p:sldId id="384" r:id="rId18"/>
    <p:sldId id="388" r:id="rId19"/>
    <p:sldId id="387" r:id="rId20"/>
    <p:sldId id="389" r:id="rId21"/>
    <p:sldId id="390" r:id="rId22"/>
    <p:sldId id="385" r:id="rId23"/>
    <p:sldId id="386" r:id="rId24"/>
    <p:sldId id="313" r:id="rId25"/>
    <p:sldId id="393" r:id="rId26"/>
    <p:sldId id="392" r:id="rId27"/>
    <p:sldId id="391" r:id="rId28"/>
    <p:sldId id="378" r:id="rId29"/>
    <p:sldId id="375"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mbe, Mitali" initials="MT" lastIdx="2" clrIdx="0">
    <p:extLst>
      <p:ext uri="{19B8F6BF-5375-455C-9EA6-DF929625EA0E}">
        <p15:presenceInfo xmlns:p15="http://schemas.microsoft.com/office/powerpoint/2012/main" userId="Tambe, Mitali" providerId="None"/>
      </p:ext>
    </p:extLst>
  </p:cmAuthor>
  <p:cmAuthor id="2" name="Walsh, Michael John" initials="MW" lastIdx="21" clrIdx="1">
    <p:extLst>
      <p:ext uri="{19B8F6BF-5375-455C-9EA6-DF929625EA0E}">
        <p15:presenceInfo xmlns:p15="http://schemas.microsoft.com/office/powerpoint/2012/main" userId="Walsh, Michael John" providerId="None"/>
      </p:ext>
    </p:extLst>
  </p:cmAuthor>
  <p:cmAuthor id="3" name="Abrahamson, Kayla" initials="KA" lastIdx="7" clrIdx="2">
    <p:extLst>
      <p:ext uri="{19B8F6BF-5375-455C-9EA6-DF929625EA0E}">
        <p15:presenceInfo xmlns:p15="http://schemas.microsoft.com/office/powerpoint/2012/main" userId="Abrahamson, Kayla" providerId="None"/>
      </p:ext>
    </p:extLst>
  </p:cmAuthor>
  <p:cmAuthor id="4" name="Newell, Allie" initials="AN" lastIdx="8" clrIdx="3">
    <p:extLst>
      <p:ext uri="{19B8F6BF-5375-455C-9EA6-DF929625EA0E}">
        <p15:presenceInfo xmlns:p15="http://schemas.microsoft.com/office/powerpoint/2012/main" userId="Newell, Allie" providerId="None"/>
      </p:ext>
    </p:extLst>
  </p:cmAuthor>
  <p:cmAuthor id="5" name="Putnam, Kristi (CHFS DCBS Commissioner's Office)" initials="PK(DCO" lastIdx="2" clrIdx="4">
    <p:extLst>
      <p:ext uri="{19B8F6BF-5375-455C-9EA6-DF929625EA0E}">
        <p15:presenceInfo xmlns:p15="http://schemas.microsoft.com/office/powerpoint/2012/main" userId="S-1-5-21-106479517-3547973432-3155052804-1617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2579"/>
    <a:srgbClr val="4C216D"/>
    <a:srgbClr val="575757"/>
    <a:srgbClr val="8C8C8C"/>
    <a:srgbClr val="FACE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71" autoAdjust="0"/>
    <p:restoredTop sz="94660"/>
  </p:normalViewPr>
  <p:slideViewPr>
    <p:cSldViewPr snapToGrid="0">
      <p:cViewPr varScale="1">
        <p:scale>
          <a:sx n="62" d="100"/>
          <a:sy n="62" d="100"/>
        </p:scale>
        <p:origin x="1440" y="6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49" d="100"/>
          <a:sy n="49" d="100"/>
        </p:scale>
        <p:origin x="2733" y="3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7B4406-E3A3-42FA-8436-4894929C535B}" type="doc">
      <dgm:prSet loTypeId="urn:microsoft.com/office/officeart/2005/8/layout/pyramid1" loCatId="pyramid" qsTypeId="urn:microsoft.com/office/officeart/2005/8/quickstyle/simple1" qsCatId="simple" csTypeId="urn:microsoft.com/office/officeart/2005/8/colors/accent3_5" csCatId="accent3" phldr="1"/>
      <dgm:spPr/>
    </dgm:pt>
    <dgm:pt modelId="{37952D06-2485-4C50-8886-E2B2A479AA9D}">
      <dgm:prSet phldrT="[Text]" custT="1"/>
      <dgm:spPr/>
      <dgm:t>
        <a:bodyPr/>
        <a:lstStyle/>
        <a:p>
          <a:endParaRPr lang="en-US" sz="1800" b="0" dirty="0"/>
        </a:p>
        <a:p>
          <a:endParaRPr lang="en-US" sz="1800" b="0" dirty="0"/>
        </a:p>
        <a:p>
          <a:r>
            <a:rPr lang="en-US" sz="1800" b="0" dirty="0"/>
            <a:t>                              Clinical Care  (20</a:t>
          </a:r>
          <a:r>
            <a:rPr lang="en-US" sz="1600" b="0" dirty="0"/>
            <a:t>%)</a:t>
          </a:r>
          <a:endParaRPr lang="en-US" sz="1800" b="0" dirty="0"/>
        </a:p>
      </dgm:t>
    </dgm:pt>
    <dgm:pt modelId="{3DBAA3A6-203A-4218-A1C2-A56AA0416EAD}" type="parTrans" cxnId="{390D6DEE-3171-46F0-99F4-B4D122CE7075}">
      <dgm:prSet/>
      <dgm:spPr/>
      <dgm:t>
        <a:bodyPr/>
        <a:lstStyle/>
        <a:p>
          <a:endParaRPr lang="en-US"/>
        </a:p>
      </dgm:t>
    </dgm:pt>
    <dgm:pt modelId="{13B52DBB-A967-4675-9CFB-F8469DEEEB48}" type="sibTrans" cxnId="{390D6DEE-3171-46F0-99F4-B4D122CE7075}">
      <dgm:prSet/>
      <dgm:spPr/>
      <dgm:t>
        <a:bodyPr/>
        <a:lstStyle/>
        <a:p>
          <a:endParaRPr lang="en-US"/>
        </a:p>
      </dgm:t>
    </dgm:pt>
    <dgm:pt modelId="{DA10E255-F4ED-4E49-B51F-6669968775A3}">
      <dgm:prSet phldrT="[Text]" custT="1"/>
      <dgm:spPr/>
      <dgm:t>
        <a:bodyPr/>
        <a:lstStyle/>
        <a:p>
          <a:r>
            <a:rPr lang="en-US" sz="2400" b="0" dirty="0"/>
            <a:t>Healthy Behaviors </a:t>
          </a:r>
        </a:p>
        <a:p>
          <a:r>
            <a:rPr lang="en-US" sz="2400" b="0" dirty="0"/>
            <a:t>(30%)</a:t>
          </a:r>
        </a:p>
      </dgm:t>
    </dgm:pt>
    <dgm:pt modelId="{691090D0-7877-4463-B9E5-6F59A741BE87}" type="parTrans" cxnId="{A13EEB79-6D16-4B98-AAA6-CB21ED00FBEF}">
      <dgm:prSet/>
      <dgm:spPr/>
      <dgm:t>
        <a:bodyPr/>
        <a:lstStyle/>
        <a:p>
          <a:endParaRPr lang="en-US"/>
        </a:p>
      </dgm:t>
    </dgm:pt>
    <dgm:pt modelId="{E21277C5-6776-4751-B890-E7BE6CE052CF}" type="sibTrans" cxnId="{A13EEB79-6D16-4B98-AAA6-CB21ED00FBEF}">
      <dgm:prSet/>
      <dgm:spPr/>
      <dgm:t>
        <a:bodyPr/>
        <a:lstStyle/>
        <a:p>
          <a:endParaRPr lang="en-US"/>
        </a:p>
      </dgm:t>
    </dgm:pt>
    <dgm:pt modelId="{1220B5CD-4126-4D2E-8CA1-97B40A526826}">
      <dgm:prSet phldrT="[Text]" custT="1"/>
      <dgm:spPr/>
      <dgm:t>
        <a:bodyPr/>
        <a:lstStyle/>
        <a:p>
          <a:r>
            <a:rPr lang="en-US" sz="2400" b="0" dirty="0"/>
            <a:t>Social &amp; Economic Factors </a:t>
          </a:r>
        </a:p>
        <a:p>
          <a:r>
            <a:rPr lang="en-US" sz="2400" b="0" dirty="0"/>
            <a:t>(40%)</a:t>
          </a:r>
        </a:p>
      </dgm:t>
    </dgm:pt>
    <dgm:pt modelId="{70576FFD-C30B-44A0-BEF8-DD19F6364D7E}" type="parTrans" cxnId="{8F46C219-471E-4BDC-B13F-2A430223C8B2}">
      <dgm:prSet/>
      <dgm:spPr/>
      <dgm:t>
        <a:bodyPr/>
        <a:lstStyle/>
        <a:p>
          <a:endParaRPr lang="en-US"/>
        </a:p>
      </dgm:t>
    </dgm:pt>
    <dgm:pt modelId="{00AA522F-70BA-45EC-B293-1713A09F9744}" type="sibTrans" cxnId="{8F46C219-471E-4BDC-B13F-2A430223C8B2}">
      <dgm:prSet/>
      <dgm:spPr/>
      <dgm:t>
        <a:bodyPr/>
        <a:lstStyle/>
        <a:p>
          <a:endParaRPr lang="en-US"/>
        </a:p>
      </dgm:t>
    </dgm:pt>
    <dgm:pt modelId="{CEE34A2A-5E91-423C-813A-87D0AD14DF06}" type="pres">
      <dgm:prSet presAssocID="{A47B4406-E3A3-42FA-8436-4894929C535B}" presName="Name0" presStyleCnt="0">
        <dgm:presLayoutVars>
          <dgm:dir/>
          <dgm:animLvl val="lvl"/>
          <dgm:resizeHandles val="exact"/>
        </dgm:presLayoutVars>
      </dgm:prSet>
      <dgm:spPr/>
    </dgm:pt>
    <dgm:pt modelId="{06824E4C-9929-48E9-A99C-54479B088713}" type="pres">
      <dgm:prSet presAssocID="{37952D06-2485-4C50-8886-E2B2A479AA9D}" presName="Name8" presStyleCnt="0"/>
      <dgm:spPr/>
    </dgm:pt>
    <dgm:pt modelId="{9617C6F4-13C3-491F-8A59-77C7C29CC510}" type="pres">
      <dgm:prSet presAssocID="{37952D06-2485-4C50-8886-E2B2A479AA9D}" presName="level" presStyleLbl="node1" presStyleIdx="0" presStyleCnt="3" custScaleX="100412">
        <dgm:presLayoutVars>
          <dgm:chMax val="1"/>
          <dgm:bulletEnabled val="1"/>
        </dgm:presLayoutVars>
      </dgm:prSet>
      <dgm:spPr/>
    </dgm:pt>
    <dgm:pt modelId="{6A4A03E7-4A1C-4560-910C-3CFE2A72F784}" type="pres">
      <dgm:prSet presAssocID="{37952D06-2485-4C50-8886-E2B2A479AA9D}" presName="levelTx" presStyleLbl="revTx" presStyleIdx="0" presStyleCnt="0">
        <dgm:presLayoutVars>
          <dgm:chMax val="1"/>
          <dgm:bulletEnabled val="1"/>
        </dgm:presLayoutVars>
      </dgm:prSet>
      <dgm:spPr/>
    </dgm:pt>
    <dgm:pt modelId="{FC3ABD7E-355C-4EA5-B4AE-A89E2AFCA5C0}" type="pres">
      <dgm:prSet presAssocID="{DA10E255-F4ED-4E49-B51F-6669968775A3}" presName="Name8" presStyleCnt="0"/>
      <dgm:spPr/>
    </dgm:pt>
    <dgm:pt modelId="{C64CE060-0ED5-4F1D-B9F2-B02C16BE1B00}" type="pres">
      <dgm:prSet presAssocID="{DA10E255-F4ED-4E49-B51F-6669968775A3}" presName="level" presStyleLbl="node1" presStyleIdx="1" presStyleCnt="3">
        <dgm:presLayoutVars>
          <dgm:chMax val="1"/>
          <dgm:bulletEnabled val="1"/>
        </dgm:presLayoutVars>
      </dgm:prSet>
      <dgm:spPr/>
    </dgm:pt>
    <dgm:pt modelId="{74475527-1A10-4062-A0D7-9663A830D512}" type="pres">
      <dgm:prSet presAssocID="{DA10E255-F4ED-4E49-B51F-6669968775A3}" presName="levelTx" presStyleLbl="revTx" presStyleIdx="0" presStyleCnt="0">
        <dgm:presLayoutVars>
          <dgm:chMax val="1"/>
          <dgm:bulletEnabled val="1"/>
        </dgm:presLayoutVars>
      </dgm:prSet>
      <dgm:spPr/>
    </dgm:pt>
    <dgm:pt modelId="{60304047-E4E4-4A6D-A79C-202A2216FBB3}" type="pres">
      <dgm:prSet presAssocID="{1220B5CD-4126-4D2E-8CA1-97B40A526826}" presName="Name8" presStyleCnt="0"/>
      <dgm:spPr/>
    </dgm:pt>
    <dgm:pt modelId="{7C89B23D-89C7-4B64-B4F4-1FA8BAA63753}" type="pres">
      <dgm:prSet presAssocID="{1220B5CD-4126-4D2E-8CA1-97B40A526826}" presName="level" presStyleLbl="node1" presStyleIdx="2" presStyleCnt="3">
        <dgm:presLayoutVars>
          <dgm:chMax val="1"/>
          <dgm:bulletEnabled val="1"/>
        </dgm:presLayoutVars>
      </dgm:prSet>
      <dgm:spPr/>
    </dgm:pt>
    <dgm:pt modelId="{567918AA-2770-4504-B688-F0713AFB6DA0}" type="pres">
      <dgm:prSet presAssocID="{1220B5CD-4126-4D2E-8CA1-97B40A526826}" presName="levelTx" presStyleLbl="revTx" presStyleIdx="0" presStyleCnt="0">
        <dgm:presLayoutVars>
          <dgm:chMax val="1"/>
          <dgm:bulletEnabled val="1"/>
        </dgm:presLayoutVars>
      </dgm:prSet>
      <dgm:spPr/>
    </dgm:pt>
  </dgm:ptLst>
  <dgm:cxnLst>
    <dgm:cxn modelId="{76433804-006F-4022-90A6-873F2E95936B}" type="presOf" srcId="{DA10E255-F4ED-4E49-B51F-6669968775A3}" destId="{C64CE060-0ED5-4F1D-B9F2-B02C16BE1B00}" srcOrd="0" destOrd="0" presId="urn:microsoft.com/office/officeart/2005/8/layout/pyramid1"/>
    <dgm:cxn modelId="{30C3420E-1A3A-4F62-855F-74DFB8AE7042}" type="presOf" srcId="{37952D06-2485-4C50-8886-E2B2A479AA9D}" destId="{9617C6F4-13C3-491F-8A59-77C7C29CC510}" srcOrd="0" destOrd="0" presId="urn:microsoft.com/office/officeart/2005/8/layout/pyramid1"/>
    <dgm:cxn modelId="{8F46C219-471E-4BDC-B13F-2A430223C8B2}" srcId="{A47B4406-E3A3-42FA-8436-4894929C535B}" destId="{1220B5CD-4126-4D2E-8CA1-97B40A526826}" srcOrd="2" destOrd="0" parTransId="{70576FFD-C30B-44A0-BEF8-DD19F6364D7E}" sibTransId="{00AA522F-70BA-45EC-B293-1713A09F9744}"/>
    <dgm:cxn modelId="{96D92B25-CB3E-4AAD-A104-498F650FEDAD}" type="presOf" srcId="{37952D06-2485-4C50-8886-E2B2A479AA9D}" destId="{6A4A03E7-4A1C-4560-910C-3CFE2A72F784}" srcOrd="1" destOrd="0" presId="urn:microsoft.com/office/officeart/2005/8/layout/pyramid1"/>
    <dgm:cxn modelId="{51D3103B-290A-4A54-8F03-16CD060B3814}" type="presOf" srcId="{A47B4406-E3A3-42FA-8436-4894929C535B}" destId="{CEE34A2A-5E91-423C-813A-87D0AD14DF06}" srcOrd="0" destOrd="0" presId="urn:microsoft.com/office/officeart/2005/8/layout/pyramid1"/>
    <dgm:cxn modelId="{A13EEB79-6D16-4B98-AAA6-CB21ED00FBEF}" srcId="{A47B4406-E3A3-42FA-8436-4894929C535B}" destId="{DA10E255-F4ED-4E49-B51F-6669968775A3}" srcOrd="1" destOrd="0" parTransId="{691090D0-7877-4463-B9E5-6F59A741BE87}" sibTransId="{E21277C5-6776-4751-B890-E7BE6CE052CF}"/>
    <dgm:cxn modelId="{2BC8E8CA-6C1E-434F-A1C2-D06DE3E81F35}" type="presOf" srcId="{1220B5CD-4126-4D2E-8CA1-97B40A526826}" destId="{567918AA-2770-4504-B688-F0713AFB6DA0}" srcOrd="1" destOrd="0" presId="urn:microsoft.com/office/officeart/2005/8/layout/pyramid1"/>
    <dgm:cxn modelId="{93CB62CD-1FF2-4356-91DB-8243E02D3BF0}" type="presOf" srcId="{1220B5CD-4126-4D2E-8CA1-97B40A526826}" destId="{7C89B23D-89C7-4B64-B4F4-1FA8BAA63753}" srcOrd="0" destOrd="0" presId="urn:microsoft.com/office/officeart/2005/8/layout/pyramid1"/>
    <dgm:cxn modelId="{CB3E7DE8-7DED-40C8-ACAA-A35C6C882443}" type="presOf" srcId="{DA10E255-F4ED-4E49-B51F-6669968775A3}" destId="{74475527-1A10-4062-A0D7-9663A830D512}" srcOrd="1" destOrd="0" presId="urn:microsoft.com/office/officeart/2005/8/layout/pyramid1"/>
    <dgm:cxn modelId="{390D6DEE-3171-46F0-99F4-B4D122CE7075}" srcId="{A47B4406-E3A3-42FA-8436-4894929C535B}" destId="{37952D06-2485-4C50-8886-E2B2A479AA9D}" srcOrd="0" destOrd="0" parTransId="{3DBAA3A6-203A-4218-A1C2-A56AA0416EAD}" sibTransId="{13B52DBB-A967-4675-9CFB-F8469DEEEB48}"/>
    <dgm:cxn modelId="{A71CD4CB-AB93-4657-B094-E4D2DA93B43C}" type="presParOf" srcId="{CEE34A2A-5E91-423C-813A-87D0AD14DF06}" destId="{06824E4C-9929-48E9-A99C-54479B088713}" srcOrd="0" destOrd="0" presId="urn:microsoft.com/office/officeart/2005/8/layout/pyramid1"/>
    <dgm:cxn modelId="{4114C438-5645-4272-BA55-92A436F500A7}" type="presParOf" srcId="{06824E4C-9929-48E9-A99C-54479B088713}" destId="{9617C6F4-13C3-491F-8A59-77C7C29CC510}" srcOrd="0" destOrd="0" presId="urn:microsoft.com/office/officeart/2005/8/layout/pyramid1"/>
    <dgm:cxn modelId="{71013050-5942-4B13-87C3-9F4C824D3668}" type="presParOf" srcId="{06824E4C-9929-48E9-A99C-54479B088713}" destId="{6A4A03E7-4A1C-4560-910C-3CFE2A72F784}" srcOrd="1" destOrd="0" presId="urn:microsoft.com/office/officeart/2005/8/layout/pyramid1"/>
    <dgm:cxn modelId="{5673ABA5-B31D-478C-A6B5-C8DB2CE1A3BA}" type="presParOf" srcId="{CEE34A2A-5E91-423C-813A-87D0AD14DF06}" destId="{FC3ABD7E-355C-4EA5-B4AE-A89E2AFCA5C0}" srcOrd="1" destOrd="0" presId="urn:microsoft.com/office/officeart/2005/8/layout/pyramid1"/>
    <dgm:cxn modelId="{4ADA39B8-92F9-499F-A7D6-0B071B4150EE}" type="presParOf" srcId="{FC3ABD7E-355C-4EA5-B4AE-A89E2AFCA5C0}" destId="{C64CE060-0ED5-4F1D-B9F2-B02C16BE1B00}" srcOrd="0" destOrd="0" presId="urn:microsoft.com/office/officeart/2005/8/layout/pyramid1"/>
    <dgm:cxn modelId="{CD9DC84F-2DCB-4274-941E-6BD37F462FAF}" type="presParOf" srcId="{FC3ABD7E-355C-4EA5-B4AE-A89E2AFCA5C0}" destId="{74475527-1A10-4062-A0D7-9663A830D512}" srcOrd="1" destOrd="0" presId="urn:microsoft.com/office/officeart/2005/8/layout/pyramid1"/>
    <dgm:cxn modelId="{36B66E6D-1D1D-41B0-9195-8EF47ADAF996}" type="presParOf" srcId="{CEE34A2A-5E91-423C-813A-87D0AD14DF06}" destId="{60304047-E4E4-4A6D-A79C-202A2216FBB3}" srcOrd="2" destOrd="0" presId="urn:microsoft.com/office/officeart/2005/8/layout/pyramid1"/>
    <dgm:cxn modelId="{55CB70C6-6E43-4AAF-BF74-202729FA288A}" type="presParOf" srcId="{60304047-E4E4-4A6D-A79C-202A2216FBB3}" destId="{7C89B23D-89C7-4B64-B4F4-1FA8BAA63753}" srcOrd="0" destOrd="0" presId="urn:microsoft.com/office/officeart/2005/8/layout/pyramid1"/>
    <dgm:cxn modelId="{6D19AA06-D372-4A89-99E4-0BAF2657DD2C}" type="presParOf" srcId="{60304047-E4E4-4A6D-A79C-202A2216FBB3}" destId="{567918AA-2770-4504-B688-F0713AFB6DA0}"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17C6F4-13C3-491F-8A59-77C7C29CC510}">
      <dsp:nvSpPr>
        <dsp:cNvPr id="0" name=""/>
        <dsp:cNvSpPr/>
      </dsp:nvSpPr>
      <dsp:spPr>
        <a:xfrm>
          <a:off x="2118639" y="0"/>
          <a:ext cx="2131760" cy="1440679"/>
        </a:xfrm>
        <a:prstGeom prst="trapezoid">
          <a:avLst>
            <a:gd name="adj" fmla="val 73681"/>
          </a:avLst>
        </a:prstGeom>
        <a:solidFill>
          <a:schemeClr val="accent3">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b="0" kern="1200" dirty="0"/>
        </a:p>
        <a:p>
          <a:pPr marL="0" lvl="0" indent="0" algn="ctr" defTabSz="800100">
            <a:lnSpc>
              <a:spcPct val="90000"/>
            </a:lnSpc>
            <a:spcBef>
              <a:spcPct val="0"/>
            </a:spcBef>
            <a:spcAft>
              <a:spcPct val="35000"/>
            </a:spcAft>
            <a:buNone/>
          </a:pPr>
          <a:endParaRPr lang="en-US" sz="1800" b="0" kern="1200" dirty="0"/>
        </a:p>
        <a:p>
          <a:pPr marL="0" lvl="0" indent="0" algn="ctr" defTabSz="800100">
            <a:lnSpc>
              <a:spcPct val="90000"/>
            </a:lnSpc>
            <a:spcBef>
              <a:spcPct val="0"/>
            </a:spcBef>
            <a:spcAft>
              <a:spcPct val="35000"/>
            </a:spcAft>
            <a:buNone/>
          </a:pPr>
          <a:r>
            <a:rPr lang="en-US" sz="1800" b="0" kern="1200" dirty="0"/>
            <a:t>                              Clinical Care  (20</a:t>
          </a:r>
          <a:r>
            <a:rPr lang="en-US" sz="1600" b="0" kern="1200" dirty="0"/>
            <a:t>%)</a:t>
          </a:r>
          <a:endParaRPr lang="en-US" sz="1800" b="0" kern="1200" dirty="0"/>
        </a:p>
      </dsp:txBody>
      <dsp:txXfrm>
        <a:off x="2118639" y="0"/>
        <a:ext cx="2131760" cy="1440679"/>
      </dsp:txXfrm>
    </dsp:sp>
    <dsp:sp modelId="{C64CE060-0ED5-4F1D-B9F2-B02C16BE1B00}">
      <dsp:nvSpPr>
        <dsp:cNvPr id="0" name=""/>
        <dsp:cNvSpPr/>
      </dsp:nvSpPr>
      <dsp:spPr>
        <a:xfrm>
          <a:off x="1061506" y="1440679"/>
          <a:ext cx="4246026" cy="1440679"/>
        </a:xfrm>
        <a:prstGeom prst="trapezoid">
          <a:avLst>
            <a:gd name="adj" fmla="val 73681"/>
          </a:avLst>
        </a:prstGeom>
        <a:solidFill>
          <a:schemeClr val="accent3">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0" kern="1200" dirty="0"/>
            <a:t>Healthy Behaviors </a:t>
          </a:r>
        </a:p>
        <a:p>
          <a:pPr marL="0" lvl="0" indent="0" algn="ctr" defTabSz="1066800">
            <a:lnSpc>
              <a:spcPct val="90000"/>
            </a:lnSpc>
            <a:spcBef>
              <a:spcPct val="0"/>
            </a:spcBef>
            <a:spcAft>
              <a:spcPct val="35000"/>
            </a:spcAft>
            <a:buNone/>
          </a:pPr>
          <a:r>
            <a:rPr lang="en-US" sz="2400" b="0" kern="1200" dirty="0"/>
            <a:t>(30%)</a:t>
          </a:r>
        </a:p>
      </dsp:txBody>
      <dsp:txXfrm>
        <a:off x="1804561" y="1440679"/>
        <a:ext cx="2759917" cy="1440679"/>
      </dsp:txXfrm>
    </dsp:sp>
    <dsp:sp modelId="{7C89B23D-89C7-4B64-B4F4-1FA8BAA63753}">
      <dsp:nvSpPr>
        <dsp:cNvPr id="0" name=""/>
        <dsp:cNvSpPr/>
      </dsp:nvSpPr>
      <dsp:spPr>
        <a:xfrm>
          <a:off x="0" y="2881358"/>
          <a:ext cx="6369040" cy="1440679"/>
        </a:xfrm>
        <a:prstGeom prst="trapezoid">
          <a:avLst>
            <a:gd name="adj" fmla="val 73681"/>
          </a:avLst>
        </a:prstGeom>
        <a:solidFill>
          <a:schemeClr val="accent3">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0" kern="1200" dirty="0"/>
            <a:t>Social &amp; Economic Factors </a:t>
          </a:r>
        </a:p>
        <a:p>
          <a:pPr marL="0" lvl="0" indent="0" algn="ctr" defTabSz="1066800">
            <a:lnSpc>
              <a:spcPct val="90000"/>
            </a:lnSpc>
            <a:spcBef>
              <a:spcPct val="0"/>
            </a:spcBef>
            <a:spcAft>
              <a:spcPct val="35000"/>
            </a:spcAft>
            <a:buNone/>
          </a:pPr>
          <a:r>
            <a:rPr lang="en-US" sz="2400" b="0" kern="1200" dirty="0"/>
            <a:t>(40%)</a:t>
          </a:r>
        </a:p>
      </dsp:txBody>
      <dsp:txXfrm>
        <a:off x="1114581" y="2881358"/>
        <a:ext cx="4139876" cy="144067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C393D3C-B326-4A94-B59F-E33ACEC05B51}" type="datetimeFigureOut">
              <a:rPr lang="en-US" smtClean="0"/>
              <a:t>9/27/2018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BBEC27-4C16-434D-800A-12D4657FF88D}" type="slidenum">
              <a:rPr lang="en-US" smtClean="0"/>
              <a:t>‹#›</a:t>
            </a:fld>
            <a:endParaRPr lang="en-US" dirty="0"/>
          </a:p>
        </p:txBody>
      </p:sp>
    </p:spTree>
    <p:extLst>
      <p:ext uri="{BB962C8B-B14F-4D97-AF65-F5344CB8AC3E}">
        <p14:creationId xmlns:p14="http://schemas.microsoft.com/office/powerpoint/2010/main" val="33357396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900993-9EBE-4661-97B9-E8763B0869B1}" type="datetimeFigureOut">
              <a:rPr lang="en-US" smtClean="0"/>
              <a:t>9/27/2018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68C0F-6597-4C93-A892-1D2F7EA66832}" type="slidenum">
              <a:rPr lang="en-US" smtClean="0"/>
              <a:t>‹#›</a:t>
            </a:fld>
            <a:endParaRPr lang="en-US" dirty="0"/>
          </a:p>
        </p:txBody>
      </p:sp>
    </p:spTree>
    <p:extLst>
      <p:ext uri="{BB962C8B-B14F-4D97-AF65-F5344CB8AC3E}">
        <p14:creationId xmlns:p14="http://schemas.microsoft.com/office/powerpoint/2010/main" val="19963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endParaRPr lang="en-US" dirty="0">
              <a:solidFill>
                <a:prstClr val="black"/>
              </a:solidFill>
            </a:endParaRPr>
          </a:p>
        </p:txBody>
      </p:sp>
    </p:spTree>
    <p:extLst>
      <p:ext uri="{BB962C8B-B14F-4D97-AF65-F5344CB8AC3E}">
        <p14:creationId xmlns:p14="http://schemas.microsoft.com/office/powerpoint/2010/main" val="4003014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baseline="0" dirty="0"/>
          </a:p>
        </p:txBody>
      </p:sp>
      <p:sp>
        <p:nvSpPr>
          <p:cNvPr id="4" name="Slide Number Placeholder 3"/>
          <p:cNvSpPr>
            <a:spLocks noGrp="1"/>
          </p:cNvSpPr>
          <p:nvPr>
            <p:ph type="sldNum" sz="quarter" idx="10"/>
          </p:nvPr>
        </p:nvSpPr>
        <p:spPr/>
        <p:txBody>
          <a:bodyPr/>
          <a:lstStyle/>
          <a:p>
            <a:endParaRPr lang="en-US" dirty="0">
              <a:solidFill>
                <a:prstClr val="black"/>
              </a:solidFill>
            </a:endParaRPr>
          </a:p>
        </p:txBody>
      </p:sp>
    </p:spTree>
    <p:extLst>
      <p:ext uri="{BB962C8B-B14F-4D97-AF65-F5344CB8AC3E}">
        <p14:creationId xmlns:p14="http://schemas.microsoft.com/office/powerpoint/2010/main" val="1179106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baseline="0" dirty="0"/>
          </a:p>
        </p:txBody>
      </p:sp>
      <p:sp>
        <p:nvSpPr>
          <p:cNvPr id="4" name="Slide Number Placeholder 3"/>
          <p:cNvSpPr>
            <a:spLocks noGrp="1"/>
          </p:cNvSpPr>
          <p:nvPr>
            <p:ph type="sldNum" sz="quarter" idx="10"/>
          </p:nvPr>
        </p:nvSpPr>
        <p:spPr/>
        <p:txBody>
          <a:bodyPr/>
          <a:lstStyle/>
          <a:p>
            <a:endParaRPr lang="en-US" dirty="0">
              <a:solidFill>
                <a:prstClr val="black"/>
              </a:solidFill>
            </a:endParaRPr>
          </a:p>
        </p:txBody>
      </p:sp>
    </p:spTree>
    <p:extLst>
      <p:ext uri="{BB962C8B-B14F-4D97-AF65-F5344CB8AC3E}">
        <p14:creationId xmlns:p14="http://schemas.microsoft.com/office/powerpoint/2010/main" val="800829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baseline="0" dirty="0"/>
          </a:p>
        </p:txBody>
      </p:sp>
      <p:sp>
        <p:nvSpPr>
          <p:cNvPr id="4" name="Slide Number Placeholder 3"/>
          <p:cNvSpPr>
            <a:spLocks noGrp="1"/>
          </p:cNvSpPr>
          <p:nvPr>
            <p:ph type="sldNum" sz="quarter" idx="10"/>
          </p:nvPr>
        </p:nvSpPr>
        <p:spPr/>
        <p:txBody>
          <a:bodyPr/>
          <a:lstStyle/>
          <a:p>
            <a:endParaRPr lang="en-US" dirty="0">
              <a:solidFill>
                <a:prstClr val="black"/>
              </a:solidFill>
            </a:endParaRPr>
          </a:p>
        </p:txBody>
      </p:sp>
    </p:spTree>
    <p:extLst>
      <p:ext uri="{BB962C8B-B14F-4D97-AF65-F5344CB8AC3E}">
        <p14:creationId xmlns:p14="http://schemas.microsoft.com/office/powerpoint/2010/main" val="1954593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5" name="Slide Image Placeholder 1"/>
          <p:cNvSpPr>
            <a:spLocks noGrp="1" noRot="1" noChangeAspect="1"/>
          </p:cNvSpPr>
          <p:nvPr>
            <p:ph type="sldImg"/>
          </p:nvPr>
        </p:nvSpPr>
        <p:spPr bwMode="auto">
          <a:noFill/>
          <a:ln>
            <a:solidFill>
              <a:srgbClr val="000000"/>
            </a:solidFill>
            <a:miter lim="800000"/>
            <a:headEnd/>
            <a:tailEnd/>
          </a:ln>
        </p:spPr>
      </p:sp>
      <p:sp>
        <p:nvSpPr>
          <p:cNvPr id="845826" name="Notes Placeholder 2"/>
          <p:cNvSpPr>
            <a:spLocks noGrp="1"/>
          </p:cNvSpPr>
          <p:nvPr>
            <p:ph type="body" idx="1"/>
          </p:nvPr>
        </p:nvSpPr>
        <p:spPr>
          <a:noFill/>
          <a:ln/>
        </p:spPr>
        <p:txBody>
          <a:bodyPr/>
          <a:lstStyle/>
          <a:p>
            <a:endParaRPr lang="en-US" dirty="0"/>
          </a:p>
        </p:txBody>
      </p:sp>
      <p:sp>
        <p:nvSpPr>
          <p:cNvPr id="845827" name="Slide Number Placeholder 3"/>
          <p:cNvSpPr>
            <a:spLocks noGrp="1"/>
          </p:cNvSpPr>
          <p:nvPr>
            <p:ph type="sldNum" sz="quarter" idx="5"/>
          </p:nvPr>
        </p:nvSpPr>
        <p:spPr>
          <a:noFill/>
        </p:spPr>
        <p:txBody>
          <a:bodyPr/>
          <a:lstStyle/>
          <a:p>
            <a:endParaRPr lang="en-US" dirty="0"/>
          </a:p>
        </p:txBody>
      </p:sp>
    </p:spTree>
    <p:extLst>
      <p:ext uri="{BB962C8B-B14F-4D97-AF65-F5344CB8AC3E}">
        <p14:creationId xmlns:p14="http://schemas.microsoft.com/office/powerpoint/2010/main" val="7052851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5" name="Slide Image Placeholder 1"/>
          <p:cNvSpPr>
            <a:spLocks noGrp="1" noRot="1" noChangeAspect="1"/>
          </p:cNvSpPr>
          <p:nvPr>
            <p:ph type="sldImg"/>
          </p:nvPr>
        </p:nvSpPr>
        <p:spPr bwMode="auto">
          <a:noFill/>
          <a:ln>
            <a:solidFill>
              <a:srgbClr val="000000"/>
            </a:solidFill>
            <a:miter lim="800000"/>
            <a:headEnd/>
            <a:tailEnd/>
          </a:ln>
        </p:spPr>
      </p:sp>
      <p:sp>
        <p:nvSpPr>
          <p:cNvPr id="845826" name="Notes Placeholder 2"/>
          <p:cNvSpPr>
            <a:spLocks noGrp="1"/>
          </p:cNvSpPr>
          <p:nvPr>
            <p:ph type="body" idx="1"/>
          </p:nvPr>
        </p:nvSpPr>
        <p:spPr>
          <a:noFill/>
          <a:ln/>
        </p:spPr>
        <p:txBody>
          <a:bodyPr/>
          <a:lstStyle/>
          <a:p>
            <a:endParaRPr lang="en-US" dirty="0"/>
          </a:p>
        </p:txBody>
      </p:sp>
      <p:sp>
        <p:nvSpPr>
          <p:cNvPr id="845827" name="Slide Number Placeholder 3"/>
          <p:cNvSpPr>
            <a:spLocks noGrp="1"/>
          </p:cNvSpPr>
          <p:nvPr>
            <p:ph type="sldNum" sz="quarter" idx="5"/>
          </p:nvPr>
        </p:nvSpPr>
        <p:spPr>
          <a:noFill/>
        </p:spPr>
        <p:txBody>
          <a:bodyPr/>
          <a:lstStyle/>
          <a:p>
            <a:endParaRPr lang="en-US" dirty="0"/>
          </a:p>
        </p:txBody>
      </p:sp>
    </p:spTree>
    <p:extLst>
      <p:ext uri="{BB962C8B-B14F-4D97-AF65-F5344CB8AC3E}">
        <p14:creationId xmlns:p14="http://schemas.microsoft.com/office/powerpoint/2010/main" val="3490015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5" name="Slide Image Placeholder 1"/>
          <p:cNvSpPr>
            <a:spLocks noGrp="1" noRot="1" noChangeAspect="1"/>
          </p:cNvSpPr>
          <p:nvPr>
            <p:ph type="sldImg"/>
          </p:nvPr>
        </p:nvSpPr>
        <p:spPr bwMode="auto">
          <a:noFill/>
          <a:ln>
            <a:solidFill>
              <a:srgbClr val="000000"/>
            </a:solidFill>
            <a:miter lim="800000"/>
            <a:headEnd/>
            <a:tailEnd/>
          </a:ln>
        </p:spPr>
      </p:sp>
      <p:sp>
        <p:nvSpPr>
          <p:cNvPr id="845826" name="Notes Placeholder 2"/>
          <p:cNvSpPr>
            <a:spLocks noGrp="1"/>
          </p:cNvSpPr>
          <p:nvPr>
            <p:ph type="body" idx="1"/>
          </p:nvPr>
        </p:nvSpPr>
        <p:spPr>
          <a:noFill/>
          <a:ln/>
        </p:spPr>
        <p:txBody>
          <a:bodyPr/>
          <a:lstStyle/>
          <a:p>
            <a:endParaRPr lang="en-US" dirty="0"/>
          </a:p>
        </p:txBody>
      </p:sp>
      <p:sp>
        <p:nvSpPr>
          <p:cNvPr id="845827" name="Slide Number Placeholder 3"/>
          <p:cNvSpPr>
            <a:spLocks noGrp="1"/>
          </p:cNvSpPr>
          <p:nvPr>
            <p:ph type="sldNum" sz="quarter" idx="5"/>
          </p:nvPr>
        </p:nvSpPr>
        <p:spPr>
          <a:noFill/>
        </p:spPr>
        <p:txBody>
          <a:bodyPr/>
          <a:lstStyle/>
          <a:p>
            <a:endParaRPr lang="en-US" dirty="0"/>
          </a:p>
        </p:txBody>
      </p:sp>
    </p:spTree>
    <p:extLst>
      <p:ext uri="{BB962C8B-B14F-4D97-AF65-F5344CB8AC3E}">
        <p14:creationId xmlns:p14="http://schemas.microsoft.com/office/powerpoint/2010/main" val="10497105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5" name="Slide Image Placeholder 1"/>
          <p:cNvSpPr>
            <a:spLocks noGrp="1" noRot="1" noChangeAspect="1"/>
          </p:cNvSpPr>
          <p:nvPr>
            <p:ph type="sldImg"/>
          </p:nvPr>
        </p:nvSpPr>
        <p:spPr bwMode="auto">
          <a:noFill/>
          <a:ln>
            <a:solidFill>
              <a:srgbClr val="000000"/>
            </a:solidFill>
            <a:miter lim="800000"/>
            <a:headEnd/>
            <a:tailEnd/>
          </a:ln>
        </p:spPr>
      </p:sp>
      <p:sp>
        <p:nvSpPr>
          <p:cNvPr id="845826" name="Notes Placeholder 2"/>
          <p:cNvSpPr>
            <a:spLocks noGrp="1"/>
          </p:cNvSpPr>
          <p:nvPr>
            <p:ph type="body" idx="1"/>
          </p:nvPr>
        </p:nvSpPr>
        <p:spPr>
          <a:noFill/>
          <a:ln/>
        </p:spPr>
        <p:txBody>
          <a:bodyPr/>
          <a:lstStyle/>
          <a:p>
            <a:endParaRPr lang="en-US" dirty="0"/>
          </a:p>
        </p:txBody>
      </p:sp>
      <p:sp>
        <p:nvSpPr>
          <p:cNvPr id="845827" name="Slide Number Placeholder 3"/>
          <p:cNvSpPr>
            <a:spLocks noGrp="1"/>
          </p:cNvSpPr>
          <p:nvPr>
            <p:ph type="sldNum" sz="quarter" idx="5"/>
          </p:nvPr>
        </p:nvSpPr>
        <p:spPr>
          <a:noFill/>
        </p:spPr>
        <p:txBody>
          <a:bodyPr/>
          <a:lstStyle/>
          <a:p>
            <a:endParaRPr lang="en-US" dirty="0"/>
          </a:p>
        </p:txBody>
      </p:sp>
    </p:spTree>
    <p:extLst>
      <p:ext uri="{BB962C8B-B14F-4D97-AF65-F5344CB8AC3E}">
        <p14:creationId xmlns:p14="http://schemas.microsoft.com/office/powerpoint/2010/main" val="3770498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5" name="Slide Image Placeholder 1"/>
          <p:cNvSpPr>
            <a:spLocks noGrp="1" noRot="1" noChangeAspect="1"/>
          </p:cNvSpPr>
          <p:nvPr>
            <p:ph type="sldImg"/>
          </p:nvPr>
        </p:nvSpPr>
        <p:spPr bwMode="auto">
          <a:noFill/>
          <a:ln>
            <a:solidFill>
              <a:srgbClr val="000000"/>
            </a:solidFill>
            <a:miter lim="800000"/>
            <a:headEnd/>
            <a:tailEnd/>
          </a:ln>
        </p:spPr>
      </p:sp>
      <p:sp>
        <p:nvSpPr>
          <p:cNvPr id="845826" name="Notes Placeholder 2"/>
          <p:cNvSpPr>
            <a:spLocks noGrp="1"/>
          </p:cNvSpPr>
          <p:nvPr>
            <p:ph type="body" idx="1"/>
          </p:nvPr>
        </p:nvSpPr>
        <p:spPr>
          <a:noFill/>
          <a:ln/>
        </p:spPr>
        <p:txBody>
          <a:bodyPr/>
          <a:lstStyle/>
          <a:p>
            <a:endParaRPr lang="en-US" dirty="0"/>
          </a:p>
        </p:txBody>
      </p:sp>
      <p:sp>
        <p:nvSpPr>
          <p:cNvPr id="845827" name="Slide Number Placeholder 3"/>
          <p:cNvSpPr>
            <a:spLocks noGrp="1"/>
          </p:cNvSpPr>
          <p:nvPr>
            <p:ph type="sldNum" sz="quarter" idx="5"/>
          </p:nvPr>
        </p:nvSpPr>
        <p:spPr>
          <a:noFill/>
        </p:spPr>
        <p:txBody>
          <a:bodyPr/>
          <a:lstStyle/>
          <a:p>
            <a:endParaRPr lang="en-US" dirty="0"/>
          </a:p>
        </p:txBody>
      </p:sp>
    </p:spTree>
    <p:extLst>
      <p:ext uri="{BB962C8B-B14F-4D97-AF65-F5344CB8AC3E}">
        <p14:creationId xmlns:p14="http://schemas.microsoft.com/office/powerpoint/2010/main" val="12575511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5" name="Slide Image Placeholder 1"/>
          <p:cNvSpPr>
            <a:spLocks noGrp="1" noRot="1" noChangeAspect="1"/>
          </p:cNvSpPr>
          <p:nvPr>
            <p:ph type="sldImg"/>
          </p:nvPr>
        </p:nvSpPr>
        <p:spPr bwMode="auto">
          <a:noFill/>
          <a:ln>
            <a:solidFill>
              <a:srgbClr val="000000"/>
            </a:solidFill>
            <a:miter lim="800000"/>
            <a:headEnd/>
            <a:tailEnd/>
          </a:ln>
        </p:spPr>
      </p:sp>
      <p:sp>
        <p:nvSpPr>
          <p:cNvPr id="845826" name="Notes Placeholder 2"/>
          <p:cNvSpPr>
            <a:spLocks noGrp="1"/>
          </p:cNvSpPr>
          <p:nvPr>
            <p:ph type="body" idx="1"/>
          </p:nvPr>
        </p:nvSpPr>
        <p:spPr>
          <a:noFill/>
          <a:ln/>
        </p:spPr>
        <p:txBody>
          <a:bodyPr/>
          <a:lstStyle/>
          <a:p>
            <a:endParaRPr lang="en-US" dirty="0"/>
          </a:p>
        </p:txBody>
      </p:sp>
      <p:sp>
        <p:nvSpPr>
          <p:cNvPr id="845827" name="Slide Number Placeholder 3"/>
          <p:cNvSpPr>
            <a:spLocks noGrp="1"/>
          </p:cNvSpPr>
          <p:nvPr>
            <p:ph type="sldNum" sz="quarter" idx="5"/>
          </p:nvPr>
        </p:nvSpPr>
        <p:spPr>
          <a:noFill/>
        </p:spPr>
        <p:txBody>
          <a:bodyPr/>
          <a:lstStyle/>
          <a:p>
            <a:endParaRPr lang="en-US" dirty="0"/>
          </a:p>
        </p:txBody>
      </p:sp>
    </p:spTree>
    <p:extLst>
      <p:ext uri="{BB962C8B-B14F-4D97-AF65-F5344CB8AC3E}">
        <p14:creationId xmlns:p14="http://schemas.microsoft.com/office/powerpoint/2010/main" val="9399410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5" name="Slide Image Placeholder 1"/>
          <p:cNvSpPr>
            <a:spLocks noGrp="1" noRot="1" noChangeAspect="1"/>
          </p:cNvSpPr>
          <p:nvPr>
            <p:ph type="sldImg"/>
          </p:nvPr>
        </p:nvSpPr>
        <p:spPr bwMode="auto">
          <a:noFill/>
          <a:ln>
            <a:solidFill>
              <a:srgbClr val="000000"/>
            </a:solidFill>
            <a:miter lim="800000"/>
            <a:headEnd/>
            <a:tailEnd/>
          </a:ln>
        </p:spPr>
      </p:sp>
      <p:sp>
        <p:nvSpPr>
          <p:cNvPr id="845826" name="Notes Placeholder 2"/>
          <p:cNvSpPr>
            <a:spLocks noGrp="1"/>
          </p:cNvSpPr>
          <p:nvPr>
            <p:ph type="body" idx="1"/>
          </p:nvPr>
        </p:nvSpPr>
        <p:spPr>
          <a:noFill/>
          <a:ln/>
        </p:spPr>
        <p:txBody>
          <a:bodyPr/>
          <a:lstStyle/>
          <a:p>
            <a:endParaRPr lang="en-US" dirty="0"/>
          </a:p>
        </p:txBody>
      </p:sp>
      <p:sp>
        <p:nvSpPr>
          <p:cNvPr id="845827" name="Slide Number Placeholder 3"/>
          <p:cNvSpPr>
            <a:spLocks noGrp="1"/>
          </p:cNvSpPr>
          <p:nvPr>
            <p:ph type="sldNum" sz="quarter" idx="5"/>
          </p:nvPr>
        </p:nvSpPr>
        <p:spPr>
          <a:noFill/>
        </p:spPr>
        <p:txBody>
          <a:bodyPr/>
          <a:lstStyle/>
          <a:p>
            <a:endParaRPr lang="en-US" dirty="0"/>
          </a:p>
        </p:txBody>
      </p:sp>
    </p:spTree>
    <p:extLst>
      <p:ext uri="{BB962C8B-B14F-4D97-AF65-F5344CB8AC3E}">
        <p14:creationId xmlns:p14="http://schemas.microsoft.com/office/powerpoint/2010/main" val="404300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5" name="Slide Image Placeholder 1"/>
          <p:cNvSpPr>
            <a:spLocks noGrp="1" noRot="1" noChangeAspect="1"/>
          </p:cNvSpPr>
          <p:nvPr>
            <p:ph type="sldImg"/>
          </p:nvPr>
        </p:nvSpPr>
        <p:spPr bwMode="auto">
          <a:noFill/>
          <a:ln>
            <a:solidFill>
              <a:srgbClr val="000000"/>
            </a:solidFill>
            <a:miter lim="800000"/>
            <a:headEnd/>
            <a:tailEnd/>
          </a:ln>
        </p:spPr>
      </p:sp>
      <p:sp>
        <p:nvSpPr>
          <p:cNvPr id="845826" name="Notes Placeholder 2"/>
          <p:cNvSpPr>
            <a:spLocks noGrp="1"/>
          </p:cNvSpPr>
          <p:nvPr>
            <p:ph type="body" idx="1"/>
          </p:nvPr>
        </p:nvSpPr>
        <p:spPr>
          <a:noFill/>
          <a:ln/>
        </p:spPr>
        <p:txBody>
          <a:bodyPr/>
          <a:lstStyle/>
          <a:p>
            <a:endParaRPr lang="en-US" dirty="0"/>
          </a:p>
        </p:txBody>
      </p:sp>
      <p:sp>
        <p:nvSpPr>
          <p:cNvPr id="845827" name="Slide Number Placeholder 3"/>
          <p:cNvSpPr>
            <a:spLocks noGrp="1"/>
          </p:cNvSpPr>
          <p:nvPr>
            <p:ph type="sldNum" sz="quarter" idx="5"/>
          </p:nvPr>
        </p:nvSpPr>
        <p:spPr>
          <a:noFill/>
        </p:spPr>
        <p:txBody>
          <a:bodyPr/>
          <a:lstStyle/>
          <a:p>
            <a:endParaRPr lang="en-US" dirty="0"/>
          </a:p>
        </p:txBody>
      </p:sp>
    </p:spTree>
    <p:extLst>
      <p:ext uri="{BB962C8B-B14F-4D97-AF65-F5344CB8AC3E}">
        <p14:creationId xmlns:p14="http://schemas.microsoft.com/office/powerpoint/2010/main" val="24696164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5" name="Slide Image Placeholder 1"/>
          <p:cNvSpPr>
            <a:spLocks noGrp="1" noRot="1" noChangeAspect="1"/>
          </p:cNvSpPr>
          <p:nvPr>
            <p:ph type="sldImg"/>
          </p:nvPr>
        </p:nvSpPr>
        <p:spPr bwMode="auto">
          <a:noFill/>
          <a:ln>
            <a:solidFill>
              <a:srgbClr val="000000"/>
            </a:solidFill>
            <a:miter lim="800000"/>
            <a:headEnd/>
            <a:tailEnd/>
          </a:ln>
        </p:spPr>
      </p:sp>
      <p:sp>
        <p:nvSpPr>
          <p:cNvPr id="845826" name="Notes Placeholder 2"/>
          <p:cNvSpPr>
            <a:spLocks noGrp="1"/>
          </p:cNvSpPr>
          <p:nvPr>
            <p:ph type="body" idx="1"/>
          </p:nvPr>
        </p:nvSpPr>
        <p:spPr>
          <a:noFill/>
          <a:ln/>
        </p:spPr>
        <p:txBody>
          <a:bodyPr/>
          <a:lstStyle/>
          <a:p>
            <a:endParaRPr lang="en-US" dirty="0"/>
          </a:p>
        </p:txBody>
      </p:sp>
      <p:sp>
        <p:nvSpPr>
          <p:cNvPr id="845827" name="Slide Number Placeholder 3"/>
          <p:cNvSpPr>
            <a:spLocks noGrp="1"/>
          </p:cNvSpPr>
          <p:nvPr>
            <p:ph type="sldNum" sz="quarter" idx="5"/>
          </p:nvPr>
        </p:nvSpPr>
        <p:spPr>
          <a:noFill/>
        </p:spPr>
        <p:txBody>
          <a:bodyPr/>
          <a:lstStyle/>
          <a:p>
            <a:endParaRPr lang="en-US" dirty="0"/>
          </a:p>
        </p:txBody>
      </p:sp>
    </p:spTree>
    <p:extLst>
      <p:ext uri="{BB962C8B-B14F-4D97-AF65-F5344CB8AC3E}">
        <p14:creationId xmlns:p14="http://schemas.microsoft.com/office/powerpoint/2010/main" val="4442989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5" name="Slide Image Placeholder 1"/>
          <p:cNvSpPr>
            <a:spLocks noGrp="1" noRot="1" noChangeAspect="1"/>
          </p:cNvSpPr>
          <p:nvPr>
            <p:ph type="sldImg"/>
          </p:nvPr>
        </p:nvSpPr>
        <p:spPr bwMode="auto">
          <a:noFill/>
          <a:ln>
            <a:solidFill>
              <a:srgbClr val="000000"/>
            </a:solidFill>
            <a:miter lim="800000"/>
            <a:headEnd/>
            <a:tailEnd/>
          </a:ln>
        </p:spPr>
      </p:sp>
      <p:sp>
        <p:nvSpPr>
          <p:cNvPr id="845826" name="Notes Placeholder 2"/>
          <p:cNvSpPr>
            <a:spLocks noGrp="1"/>
          </p:cNvSpPr>
          <p:nvPr>
            <p:ph type="body" idx="1"/>
          </p:nvPr>
        </p:nvSpPr>
        <p:spPr>
          <a:noFill/>
          <a:ln/>
        </p:spPr>
        <p:txBody>
          <a:bodyPr/>
          <a:lstStyle/>
          <a:p>
            <a:endParaRPr lang="en-US" dirty="0"/>
          </a:p>
        </p:txBody>
      </p:sp>
      <p:sp>
        <p:nvSpPr>
          <p:cNvPr id="845827" name="Slide Number Placeholder 3"/>
          <p:cNvSpPr>
            <a:spLocks noGrp="1"/>
          </p:cNvSpPr>
          <p:nvPr>
            <p:ph type="sldNum" sz="quarter" idx="5"/>
          </p:nvPr>
        </p:nvSpPr>
        <p:spPr>
          <a:noFill/>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71527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5" name="Slide Image Placeholder 1"/>
          <p:cNvSpPr>
            <a:spLocks noGrp="1" noRot="1" noChangeAspect="1"/>
          </p:cNvSpPr>
          <p:nvPr>
            <p:ph type="sldImg"/>
          </p:nvPr>
        </p:nvSpPr>
        <p:spPr bwMode="auto">
          <a:noFill/>
          <a:ln>
            <a:solidFill>
              <a:srgbClr val="000000"/>
            </a:solidFill>
            <a:miter lim="800000"/>
            <a:headEnd/>
            <a:tailEnd/>
          </a:ln>
        </p:spPr>
      </p:sp>
      <p:sp>
        <p:nvSpPr>
          <p:cNvPr id="845826" name="Notes Placeholder 2"/>
          <p:cNvSpPr>
            <a:spLocks noGrp="1"/>
          </p:cNvSpPr>
          <p:nvPr>
            <p:ph type="body" idx="1"/>
          </p:nvPr>
        </p:nvSpPr>
        <p:spPr>
          <a:noFill/>
          <a:ln/>
        </p:spPr>
        <p:txBody>
          <a:bodyPr/>
          <a:lstStyle/>
          <a:p>
            <a:endParaRPr lang="en-US" dirty="0"/>
          </a:p>
        </p:txBody>
      </p:sp>
      <p:sp>
        <p:nvSpPr>
          <p:cNvPr id="845827" name="Slide Number Placeholder 3"/>
          <p:cNvSpPr>
            <a:spLocks noGrp="1"/>
          </p:cNvSpPr>
          <p:nvPr>
            <p:ph type="sldNum" sz="quarter" idx="5"/>
          </p:nvPr>
        </p:nvSpPr>
        <p:spPr>
          <a:noFill/>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7611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5" name="Slide Image Placeholder 1"/>
          <p:cNvSpPr>
            <a:spLocks noGrp="1" noRot="1" noChangeAspect="1"/>
          </p:cNvSpPr>
          <p:nvPr>
            <p:ph type="sldImg"/>
          </p:nvPr>
        </p:nvSpPr>
        <p:spPr bwMode="auto">
          <a:noFill/>
          <a:ln>
            <a:solidFill>
              <a:srgbClr val="000000"/>
            </a:solidFill>
            <a:miter lim="800000"/>
            <a:headEnd/>
            <a:tailEnd/>
          </a:ln>
        </p:spPr>
      </p:sp>
      <p:sp>
        <p:nvSpPr>
          <p:cNvPr id="845826" name="Notes Placeholder 2"/>
          <p:cNvSpPr>
            <a:spLocks noGrp="1"/>
          </p:cNvSpPr>
          <p:nvPr>
            <p:ph type="body" idx="1"/>
          </p:nvPr>
        </p:nvSpPr>
        <p:spPr>
          <a:noFill/>
          <a:ln/>
        </p:spPr>
        <p:txBody>
          <a:bodyPr/>
          <a:lstStyle/>
          <a:p>
            <a:endParaRPr lang="en-US" dirty="0"/>
          </a:p>
        </p:txBody>
      </p:sp>
      <p:sp>
        <p:nvSpPr>
          <p:cNvPr id="845827" name="Slide Number Placeholder 3"/>
          <p:cNvSpPr>
            <a:spLocks noGrp="1"/>
          </p:cNvSpPr>
          <p:nvPr>
            <p:ph type="sldNum" sz="quarter" idx="5"/>
          </p:nvPr>
        </p:nvSpPr>
        <p:spPr>
          <a:noFill/>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98518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5" name="Slide Image Placeholder 1"/>
          <p:cNvSpPr>
            <a:spLocks noGrp="1" noRot="1" noChangeAspect="1"/>
          </p:cNvSpPr>
          <p:nvPr>
            <p:ph type="sldImg"/>
          </p:nvPr>
        </p:nvSpPr>
        <p:spPr bwMode="auto">
          <a:noFill/>
          <a:ln>
            <a:solidFill>
              <a:srgbClr val="000000"/>
            </a:solidFill>
            <a:miter lim="800000"/>
            <a:headEnd/>
            <a:tailEnd/>
          </a:ln>
        </p:spPr>
      </p:sp>
      <p:sp>
        <p:nvSpPr>
          <p:cNvPr id="845826" name="Notes Placeholder 2"/>
          <p:cNvSpPr>
            <a:spLocks noGrp="1"/>
          </p:cNvSpPr>
          <p:nvPr>
            <p:ph type="body" idx="1"/>
          </p:nvPr>
        </p:nvSpPr>
        <p:spPr>
          <a:noFill/>
          <a:ln/>
        </p:spPr>
        <p:txBody>
          <a:bodyPr/>
          <a:lstStyle/>
          <a:p>
            <a:endParaRPr lang="en-US" dirty="0"/>
          </a:p>
        </p:txBody>
      </p:sp>
      <p:sp>
        <p:nvSpPr>
          <p:cNvPr id="845827" name="Slide Number Placeholder 3"/>
          <p:cNvSpPr>
            <a:spLocks noGrp="1"/>
          </p:cNvSpPr>
          <p:nvPr>
            <p:ph type="sldNum" sz="quarter" idx="5"/>
          </p:nvPr>
        </p:nvSpPr>
        <p:spPr>
          <a:noFill/>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5009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881118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464416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016345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204715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315912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061075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5602133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bg bwMode="gray">
      <p:bgPr>
        <a:solidFill>
          <a:schemeClr val="bg1"/>
        </a:solid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67360" y="727200"/>
            <a:ext cx="5400000" cy="5400000"/>
          </a:xfrm>
          <a:prstGeom prst="rect">
            <a:avLst/>
          </a:prstGeom>
        </p:spPr>
        <p:txBody>
          <a:bodyPr/>
          <a:lstStyle/>
          <a:p>
            <a:r>
              <a:rPr lang="en-US" dirty="0"/>
              <a:t>Click icon to add picture</a:t>
            </a:r>
            <a:endParaRPr lang="en-GB" dirty="0"/>
          </a:p>
        </p:txBody>
      </p:sp>
      <p:sp>
        <p:nvSpPr>
          <p:cNvPr id="3" name="Subtitle 2"/>
          <p:cNvSpPr>
            <a:spLocks noGrp="1"/>
          </p:cNvSpPr>
          <p:nvPr>
            <p:ph type="subTitle" idx="1" hasCustomPrompt="1"/>
          </p:nvPr>
        </p:nvSpPr>
        <p:spPr bwMode="gray">
          <a:xfrm>
            <a:off x="376238" y="5864229"/>
            <a:ext cx="4195761" cy="505645"/>
          </a:xfrm>
          <a:prstGeom prst="rect">
            <a:avLst/>
          </a:prstGeom>
        </p:spPr>
        <p:txBody>
          <a:bodyPr lIns="0" tIns="0" rIns="0" bIns="0" anchor="b" anchorCtr="0">
            <a:noAutofit/>
          </a:bodyPr>
          <a:lstStyle>
            <a:lvl1pPr marL="0" indent="0" algn="l">
              <a:lnSpc>
                <a:spcPct val="100000"/>
              </a:lnSpc>
              <a:spcAft>
                <a:spcPts val="0"/>
              </a:spcAft>
              <a:buNone/>
              <a:defRPr sz="1800" b="1">
                <a:solidFill>
                  <a:schemeClr val="tx1"/>
                </a:solidFill>
              </a:defRPr>
            </a:lvl1pPr>
            <a:lvl2pPr marL="0" indent="0" algn="l">
              <a:buNone/>
              <a:defRPr sz="1600" b="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Click to edit Master title style</a:t>
            </a:r>
          </a:p>
          <a:p>
            <a:pPr lvl="1"/>
            <a:r>
              <a:rPr lang="en-US" noProof="0" dirty="0"/>
              <a:t>Click to edit Master subtitle style</a:t>
            </a:r>
          </a:p>
        </p:txBody>
      </p:sp>
      <p:sp>
        <p:nvSpPr>
          <p:cNvPr id="5" name="Text Placeholder 4"/>
          <p:cNvSpPr>
            <a:spLocks noGrp="1"/>
          </p:cNvSpPr>
          <p:nvPr>
            <p:ph type="body" sz="quarter" idx="10"/>
          </p:nvPr>
        </p:nvSpPr>
        <p:spPr>
          <a:xfrm>
            <a:off x="376238" y="6381750"/>
            <a:ext cx="4195762" cy="298450"/>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pic>
        <p:nvPicPr>
          <p:cNvPr id="19" name="Picture 18"/>
          <p:cNvPicPr>
            <a:picLocks noChangeAspect="1"/>
          </p:cNvPicPr>
          <p:nvPr userDrawn="1"/>
        </p:nvPicPr>
        <p:blipFill>
          <a:blip r:embed="rId2"/>
          <a:stretch>
            <a:fillRect/>
          </a:stretch>
        </p:blipFill>
        <p:spPr>
          <a:xfrm>
            <a:off x="7281332" y="31924"/>
            <a:ext cx="1713551" cy="559873"/>
          </a:xfrm>
          <a:prstGeom prst="rect">
            <a:avLst/>
          </a:prstGeom>
        </p:spPr>
      </p:pic>
    </p:spTree>
    <p:extLst>
      <p:ext uri="{BB962C8B-B14F-4D97-AF65-F5344CB8AC3E}">
        <p14:creationId xmlns:p14="http://schemas.microsoft.com/office/powerpoint/2010/main" val="1647124083"/>
      </p:ext>
    </p:extLst>
  </p:cSld>
  <p:clrMapOvr>
    <a:masterClrMapping/>
  </p:clrMapOvr>
  <p:transition>
    <p:fade/>
  </p:transition>
  <p:extLst mod="1">
    <p:ext uri="{DCECCB84-F9BA-43D5-87BE-67443E8EF086}">
      <p15:sldGuideLst xmlns:p15="http://schemas.microsoft.com/office/powerpoint/2012/main">
        <p15:guide id="1" orient="horz" pos="408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title &amp; 1 column - large">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8" y="651601"/>
            <a:ext cx="8371762" cy="364400"/>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376238" y="317499"/>
            <a:ext cx="8371762" cy="334101"/>
          </a:xfrm>
          <a:prstGeom prst="rect">
            <a:avLst/>
          </a:prstGeom>
        </p:spPr>
        <p:txBody>
          <a:bodyPr vert="horz" lIns="0" tIns="0" rIns="0" bIns="0" rtlCol="0" anchor="t" anchorCtr="0">
            <a:noAutofit/>
          </a:bodyPr>
          <a:lstStyle>
            <a:lvl1pPr>
              <a:defRPr/>
            </a:lvl1pPr>
          </a:lstStyle>
          <a:p>
            <a:r>
              <a:rPr lang="en-US" noProof="0"/>
              <a:t>Click to edit Master title style</a:t>
            </a:r>
            <a:endParaRPr lang="en-US" noProof="0" dirty="0"/>
          </a:p>
        </p:txBody>
      </p:sp>
      <p:sp>
        <p:nvSpPr>
          <p:cNvPr id="8" name="Text Placeholder 18"/>
          <p:cNvSpPr>
            <a:spLocks noGrp="1"/>
          </p:cNvSpPr>
          <p:nvPr>
            <p:ph idx="1"/>
          </p:nvPr>
        </p:nvSpPr>
        <p:spPr>
          <a:xfrm>
            <a:off x="376238" y="1665288"/>
            <a:ext cx="8374062" cy="4713911"/>
          </a:xfrm>
          <a:prstGeom prst="rect">
            <a:avLst/>
          </a:prstGeom>
        </p:spPr>
        <p:txBody>
          <a:bodyPr vert="horz" lIns="0" tIns="0" rIns="0" bIns="0" rtlCol="0">
            <a:normAutofit/>
          </a:bodyPr>
          <a:lstStyle>
            <a:lvl1pPr marL="0" indent="0" algn="l">
              <a:buFontTx/>
              <a:buNone/>
              <a:defRPr sz="1600" b="0"/>
            </a:lvl1pPr>
            <a:lvl2pPr marL="177800" indent="-177800" algn="l">
              <a:buClrTx/>
              <a:buSzPct val="100000"/>
              <a:buFont typeface="Arial" panose="020B0604020202020204" pitchFamily="34" charset="0"/>
              <a:buChar char="•"/>
              <a:defRPr sz="1600" b="0"/>
            </a:lvl2pPr>
            <a:lvl3pPr marL="381000" indent="-177800" algn="l">
              <a:buClrTx/>
              <a:buSzPct val="100000"/>
              <a:buFont typeface="Arial" panose="020B0604020202020204" pitchFamily="34" charset="0"/>
              <a:buChar char="−"/>
              <a:defRPr sz="1600"/>
            </a:lvl3pPr>
            <a:lvl4pPr marL="584200" indent="-177800" algn="l">
              <a:buClrTx/>
              <a:buSzPct val="100000"/>
              <a:buFont typeface="Arial" panose="020B0604020202020204" pitchFamily="34" charset="0"/>
              <a:buChar char="◦"/>
              <a:defRPr sz="1600"/>
            </a:lvl4pPr>
            <a:lvl5pPr marL="787400" indent="-177800" algn="l">
              <a:buClrTx/>
              <a:buSzPct val="100000"/>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142914385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76237" y="651601"/>
            <a:ext cx="8391525"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6"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dirty="0"/>
              <a:t>Click to add title</a:t>
            </a:r>
          </a:p>
        </p:txBody>
      </p:sp>
      <p:sp>
        <p:nvSpPr>
          <p:cNvPr id="17" name="Chart Placeholder 3"/>
          <p:cNvSpPr>
            <a:spLocks noGrp="1"/>
          </p:cNvSpPr>
          <p:nvPr>
            <p:ph type="chart" sz="quarter" idx="15"/>
          </p:nvPr>
        </p:nvSpPr>
        <p:spPr>
          <a:xfrm>
            <a:off x="376239" y="2051999"/>
            <a:ext cx="8391524" cy="4069013"/>
          </a:xfrm>
          <a:prstGeom prst="rect">
            <a:avLst/>
          </a:prstGeom>
        </p:spPr>
        <p:txBody>
          <a:bodyPr/>
          <a:lstStyle/>
          <a:p>
            <a:r>
              <a:rPr lang="en-US" dirty="0"/>
              <a:t>Click icon to add chart</a:t>
            </a:r>
            <a:endParaRPr lang="en-GB" dirty="0"/>
          </a:p>
        </p:txBody>
      </p:sp>
      <p:sp>
        <p:nvSpPr>
          <p:cNvPr id="18" name="Text Placeholder 8"/>
          <p:cNvSpPr>
            <a:spLocks noGrp="1"/>
          </p:cNvSpPr>
          <p:nvPr>
            <p:ph type="body" sz="quarter" idx="18"/>
          </p:nvPr>
        </p:nvSpPr>
        <p:spPr>
          <a:xfrm>
            <a:off x="376239" y="1665289"/>
            <a:ext cx="8391524" cy="392112"/>
          </a:xfrm>
        </p:spPr>
        <p:txBody>
          <a:bodyPr/>
          <a:lstStyle/>
          <a:p>
            <a:pPr lvl="0"/>
            <a:r>
              <a:rPr lang="en-US" noProof="0"/>
              <a:t>Click to edit Master text styles</a:t>
            </a:r>
          </a:p>
        </p:txBody>
      </p:sp>
    </p:spTree>
    <p:extLst>
      <p:ext uri="{BB962C8B-B14F-4D97-AF65-F5344CB8AC3E}">
        <p14:creationId xmlns:p14="http://schemas.microsoft.com/office/powerpoint/2010/main" val="94437951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76238" y="651601"/>
            <a:ext cx="8391525"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6"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dirty="0"/>
              <a:t>Click to add title</a:t>
            </a:r>
          </a:p>
        </p:txBody>
      </p:sp>
      <p:sp>
        <p:nvSpPr>
          <p:cNvPr id="17" name="Chart Placeholder 3"/>
          <p:cNvSpPr>
            <a:spLocks noGrp="1"/>
          </p:cNvSpPr>
          <p:nvPr>
            <p:ph type="chart" sz="quarter" idx="15"/>
          </p:nvPr>
        </p:nvSpPr>
        <p:spPr>
          <a:xfrm>
            <a:off x="378000" y="2051999"/>
            <a:ext cx="2660904" cy="4069014"/>
          </a:xfrm>
          <a:prstGeom prst="rect">
            <a:avLst/>
          </a:prstGeom>
        </p:spPr>
        <p:txBody>
          <a:bodyPr/>
          <a:lstStyle/>
          <a:p>
            <a:r>
              <a:rPr lang="en-US" noProof="0" dirty="0"/>
              <a:t>Click icon to add chart</a:t>
            </a:r>
          </a:p>
        </p:txBody>
      </p:sp>
      <p:sp>
        <p:nvSpPr>
          <p:cNvPr id="18" name="Text Placeholder 8"/>
          <p:cNvSpPr>
            <a:spLocks noGrp="1"/>
          </p:cNvSpPr>
          <p:nvPr>
            <p:ph type="body" sz="quarter" idx="18"/>
          </p:nvPr>
        </p:nvSpPr>
        <p:spPr>
          <a:xfrm>
            <a:off x="376237" y="1665289"/>
            <a:ext cx="2660904" cy="392112"/>
          </a:xfrm>
        </p:spPr>
        <p:txBody>
          <a:bodyPr/>
          <a:lstStyle/>
          <a:p>
            <a:pPr lvl="0"/>
            <a:r>
              <a:rPr lang="en-US" noProof="0"/>
              <a:t>Click to edit Master text styles</a:t>
            </a:r>
          </a:p>
        </p:txBody>
      </p:sp>
      <p:sp>
        <p:nvSpPr>
          <p:cNvPr id="7" name="Chart Placeholder 3"/>
          <p:cNvSpPr>
            <a:spLocks noGrp="1"/>
          </p:cNvSpPr>
          <p:nvPr>
            <p:ph type="chart" sz="quarter" idx="19"/>
          </p:nvPr>
        </p:nvSpPr>
        <p:spPr>
          <a:xfrm>
            <a:off x="3227388" y="2051999"/>
            <a:ext cx="2660904" cy="4069014"/>
          </a:xfrm>
          <a:prstGeom prst="rect">
            <a:avLst/>
          </a:prstGeom>
        </p:spPr>
        <p:txBody>
          <a:bodyPr/>
          <a:lstStyle/>
          <a:p>
            <a:r>
              <a:rPr lang="en-US" noProof="0" dirty="0"/>
              <a:t>Click icon to add chart</a:t>
            </a:r>
          </a:p>
        </p:txBody>
      </p:sp>
      <p:sp>
        <p:nvSpPr>
          <p:cNvPr id="8" name="Text Placeholder 8"/>
          <p:cNvSpPr>
            <a:spLocks noGrp="1"/>
          </p:cNvSpPr>
          <p:nvPr>
            <p:ph type="body" sz="quarter" idx="20"/>
          </p:nvPr>
        </p:nvSpPr>
        <p:spPr>
          <a:xfrm>
            <a:off x="3227388" y="1665289"/>
            <a:ext cx="2660904" cy="392112"/>
          </a:xfrm>
        </p:spPr>
        <p:txBody>
          <a:bodyPr/>
          <a:lstStyle/>
          <a:p>
            <a:pPr lvl="0"/>
            <a:r>
              <a:rPr lang="en-US" noProof="0"/>
              <a:t>Click to edit Master text styles</a:t>
            </a:r>
          </a:p>
        </p:txBody>
      </p:sp>
      <p:sp>
        <p:nvSpPr>
          <p:cNvPr id="9" name="Chart Placeholder 3"/>
          <p:cNvSpPr>
            <a:spLocks noGrp="1"/>
          </p:cNvSpPr>
          <p:nvPr>
            <p:ph type="chart" sz="quarter" idx="21"/>
          </p:nvPr>
        </p:nvSpPr>
        <p:spPr>
          <a:xfrm>
            <a:off x="6094797" y="2051999"/>
            <a:ext cx="2660904" cy="4069014"/>
          </a:xfrm>
          <a:prstGeom prst="rect">
            <a:avLst/>
          </a:prstGeom>
        </p:spPr>
        <p:txBody>
          <a:bodyPr/>
          <a:lstStyle/>
          <a:p>
            <a:r>
              <a:rPr lang="en-US" noProof="0" dirty="0"/>
              <a:t>Click icon to add chart</a:t>
            </a:r>
          </a:p>
        </p:txBody>
      </p:sp>
      <p:sp>
        <p:nvSpPr>
          <p:cNvPr id="10" name="Text Placeholder 8"/>
          <p:cNvSpPr>
            <a:spLocks noGrp="1"/>
          </p:cNvSpPr>
          <p:nvPr>
            <p:ph type="body" sz="quarter" idx="22"/>
          </p:nvPr>
        </p:nvSpPr>
        <p:spPr>
          <a:xfrm>
            <a:off x="6094797" y="1659145"/>
            <a:ext cx="2660904" cy="398256"/>
          </a:xfrm>
        </p:spPr>
        <p:txBody>
          <a:bodyPr/>
          <a:lstStyle/>
          <a:p>
            <a:pPr lvl="0"/>
            <a:r>
              <a:rPr lang="en-US" noProof="0"/>
              <a:t>Click to edit Master text styles</a:t>
            </a:r>
          </a:p>
        </p:txBody>
      </p:sp>
    </p:spTree>
    <p:extLst>
      <p:ext uri="{BB962C8B-B14F-4D97-AF65-F5344CB8AC3E}">
        <p14:creationId xmlns:p14="http://schemas.microsoft.com/office/powerpoint/2010/main" val="3727062701"/>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s of text">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376238" y="317499"/>
            <a:ext cx="8402002" cy="334101"/>
          </a:xfrm>
          <a:prstGeom prst="rect">
            <a:avLst/>
          </a:prstGeom>
        </p:spPr>
        <p:txBody>
          <a:bodyPr vert="horz" lIns="0" tIns="0" rIns="0" bIns="0" rtlCol="0" anchor="t" anchorCtr="0">
            <a:noAutofit/>
          </a:bodyPr>
          <a:lstStyle>
            <a:lvl1pPr>
              <a:defRPr/>
            </a:lvl1pPr>
          </a:lstStyle>
          <a:p>
            <a:r>
              <a:rPr lang="en-US" dirty="0"/>
              <a:t>Click to add title</a:t>
            </a:r>
          </a:p>
        </p:txBody>
      </p:sp>
      <p:sp>
        <p:nvSpPr>
          <p:cNvPr id="9" name="Text Placeholder 8"/>
          <p:cNvSpPr>
            <a:spLocks noGrp="1"/>
          </p:cNvSpPr>
          <p:nvPr>
            <p:ph type="body" sz="quarter" idx="13" hasCustomPrompt="1"/>
          </p:nvPr>
        </p:nvSpPr>
        <p:spPr>
          <a:xfrm>
            <a:off x="376238" y="651601"/>
            <a:ext cx="8402002"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3" name="Content Placeholder 3"/>
          <p:cNvSpPr>
            <a:spLocks noGrp="1"/>
          </p:cNvSpPr>
          <p:nvPr>
            <p:ph sz="quarter" idx="10"/>
          </p:nvPr>
        </p:nvSpPr>
        <p:spPr>
          <a:xfrm>
            <a:off x="376238" y="1665288"/>
            <a:ext cx="3979184" cy="4716461"/>
          </a:xfrm>
          <a:prstGeom prst="rect">
            <a:avLst/>
          </a:prstGeom>
        </p:spPr>
        <p:txBody>
          <a:bodyPr/>
          <a:lstStyle>
            <a:lvl1pPr marL="0" indent="0" algn="l">
              <a:buFontTx/>
              <a:buNone/>
              <a:tabLst>
                <a:tab pos="5029200" algn="r"/>
              </a:tabLst>
              <a:defRPr b="0"/>
            </a:lvl1pPr>
            <a:lvl2pPr marL="101600" indent="-101600" algn="l">
              <a:buClrTx/>
              <a:buSzPct val="100000"/>
              <a:buFont typeface="Arial" panose="020B0604020202020204" pitchFamily="34" charset="0"/>
              <a:buChar char="•"/>
              <a:tabLst>
                <a:tab pos="5029200" algn="r"/>
              </a:tabLst>
              <a:defRPr b="0"/>
            </a:lvl2pPr>
            <a:lvl3pPr marL="228600" indent="-101600" algn="l">
              <a:buClrTx/>
              <a:buSzPct val="100000"/>
              <a:buFont typeface="Arial" panose="020B0604020202020204" pitchFamily="34" charset="0"/>
              <a:buChar char="−"/>
              <a:tabLst>
                <a:tab pos="5029200" algn="r"/>
              </a:tabLst>
              <a:defRPr b="0"/>
            </a:lvl3pPr>
            <a:lvl4pPr marL="355600" indent="-101600" algn="l">
              <a:buClrTx/>
              <a:buSzPct val="100000"/>
              <a:buFont typeface="Arial" panose="020B0604020202020204" pitchFamily="34" charset="0"/>
              <a:buChar char="◦"/>
              <a:tabLst>
                <a:tab pos="5029200" algn="r"/>
              </a:tabLst>
              <a:defRPr b="0"/>
            </a:lvl4pPr>
            <a:lvl5pPr marL="482600" indent="-101600" algn="l">
              <a:buClrTx/>
              <a:buSzPct val="100000"/>
              <a:buFont typeface="Arial" panose="020B0604020202020204" pitchFamily="34" charset="0"/>
              <a:buChar char="−"/>
              <a:tabLst>
                <a:tab pos="5029200" algn="r"/>
              </a:tabLst>
              <a:defRPr b="0"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5" name="Content Placeholder 3"/>
          <p:cNvSpPr>
            <a:spLocks noGrp="1"/>
          </p:cNvSpPr>
          <p:nvPr>
            <p:ph sz="quarter" idx="20"/>
          </p:nvPr>
        </p:nvSpPr>
        <p:spPr>
          <a:xfrm>
            <a:off x="4786154" y="1665288"/>
            <a:ext cx="3992086" cy="4716461"/>
          </a:xfrm>
          <a:prstGeom prst="rect">
            <a:avLst/>
          </a:prstGeom>
        </p:spPr>
        <p:txBody>
          <a:bodyPr/>
          <a:lstStyle>
            <a:lvl1pPr marL="0" indent="0" algn="l">
              <a:buFontTx/>
              <a:buNone/>
              <a:tabLst>
                <a:tab pos="5029200" algn="r"/>
              </a:tabLst>
              <a:defRPr b="0"/>
            </a:lvl1pPr>
            <a:lvl2pPr marL="101600" indent="-101600" algn="l">
              <a:buClrTx/>
              <a:buSzPct val="100000"/>
              <a:buFont typeface="Arial" panose="020B0604020202020204" pitchFamily="34" charset="0"/>
              <a:buChar char="•"/>
              <a:tabLst>
                <a:tab pos="5029200" algn="r"/>
              </a:tabLst>
              <a:defRPr b="0"/>
            </a:lvl2pPr>
            <a:lvl3pPr marL="228600" indent="-101600" algn="l">
              <a:buClrTx/>
              <a:buSzPct val="100000"/>
              <a:buFont typeface="Arial" panose="020B0604020202020204" pitchFamily="34" charset="0"/>
              <a:buChar char="−"/>
              <a:tabLst>
                <a:tab pos="5029200" algn="r"/>
              </a:tabLst>
              <a:defRPr b="0"/>
            </a:lvl3pPr>
            <a:lvl4pPr marL="355600" indent="-101600" algn="l">
              <a:buClrTx/>
              <a:buSzPct val="100000"/>
              <a:buFont typeface="Arial" panose="020B0604020202020204" pitchFamily="34" charset="0"/>
              <a:buChar char="◦"/>
              <a:tabLst>
                <a:tab pos="5029200" algn="r"/>
              </a:tabLst>
              <a:defRPr b="0"/>
            </a:lvl4pPr>
            <a:lvl5pPr marL="482600" indent="-101600" algn="l">
              <a:buClrTx/>
              <a:buSzPct val="100000"/>
              <a:buFont typeface="Arial" panose="020B0604020202020204" pitchFamily="34" charset="0"/>
              <a:buChar char="−"/>
              <a:tabLst>
                <a:tab pos="5029200" algn="r"/>
              </a:tabLst>
              <a:defRPr b="0"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2191621161"/>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s - large">
    <p:spTree>
      <p:nvGrpSpPr>
        <p:cNvPr id="1" name=""/>
        <p:cNvGrpSpPr/>
        <p:nvPr/>
      </p:nvGrpSpPr>
      <p:grpSpPr>
        <a:xfrm>
          <a:off x="0" y="0"/>
          <a:ext cx="0" cy="0"/>
          <a:chOff x="0" y="0"/>
          <a:chExt cx="0" cy="0"/>
        </a:xfrm>
      </p:grpSpPr>
      <p:sp>
        <p:nvSpPr>
          <p:cNvPr id="7" name="Text Placeholder 8"/>
          <p:cNvSpPr>
            <a:spLocks noGrp="1"/>
          </p:cNvSpPr>
          <p:nvPr>
            <p:ph type="body" sz="quarter" idx="13" hasCustomPrompt="1"/>
          </p:nvPr>
        </p:nvSpPr>
        <p:spPr>
          <a:xfrm>
            <a:off x="376237" y="651601"/>
            <a:ext cx="8391525"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8" name="Title Placeholder 1"/>
          <p:cNvSpPr>
            <a:spLocks noGrp="1"/>
          </p:cNvSpPr>
          <p:nvPr>
            <p:ph type="title" hasCustomPrompt="1"/>
          </p:nvPr>
        </p:nvSpPr>
        <p:spPr>
          <a:xfrm>
            <a:off x="376237" y="317500"/>
            <a:ext cx="8391525" cy="334100"/>
          </a:xfrm>
          <a:prstGeom prst="rect">
            <a:avLst/>
          </a:prstGeom>
        </p:spPr>
        <p:txBody>
          <a:bodyPr vert="horz" lIns="0" tIns="0" rIns="0" bIns="0" rtlCol="0" anchor="t" anchorCtr="0">
            <a:noAutofit/>
          </a:bodyPr>
          <a:lstStyle>
            <a:lvl1pPr>
              <a:defRPr/>
            </a:lvl1pPr>
          </a:lstStyle>
          <a:p>
            <a:r>
              <a:rPr lang="en-US" dirty="0"/>
              <a:t>Click to add title</a:t>
            </a:r>
          </a:p>
        </p:txBody>
      </p:sp>
      <p:sp>
        <p:nvSpPr>
          <p:cNvPr id="11" name="Content Placeholder 3"/>
          <p:cNvSpPr>
            <a:spLocks noGrp="1"/>
          </p:cNvSpPr>
          <p:nvPr>
            <p:ph sz="quarter" idx="10"/>
          </p:nvPr>
        </p:nvSpPr>
        <p:spPr>
          <a:xfrm>
            <a:off x="376237" y="1665288"/>
            <a:ext cx="3979185" cy="4716461"/>
          </a:xfrm>
          <a:prstGeom prst="rect">
            <a:avLst/>
          </a:prstGeom>
        </p:spPr>
        <p:txBody>
          <a:bodyPr>
            <a:normAutofit/>
          </a:bodyPr>
          <a:lstStyle>
            <a:lvl1pPr marL="0" indent="0" algn="l">
              <a:buFontTx/>
              <a:buNone/>
              <a:tabLst>
                <a:tab pos="5029200" algn="r"/>
              </a:tabLst>
              <a:defRPr sz="1600" b="0"/>
            </a:lvl1pPr>
            <a:lvl2pPr marL="177800" indent="-177800" algn="l">
              <a:buClrTx/>
              <a:buSzPct val="100000"/>
              <a:buFont typeface="Arial" panose="020B0604020202020204" pitchFamily="34" charset="0"/>
              <a:buChar char="•"/>
              <a:tabLst>
                <a:tab pos="5029200" algn="r"/>
              </a:tabLst>
              <a:defRPr sz="1600" b="0"/>
            </a:lvl2pPr>
            <a:lvl3pPr marL="381000" indent="-177800" algn="l">
              <a:buClrTx/>
              <a:buSzPct val="100000"/>
              <a:buFont typeface="Arial" panose="020B0604020202020204" pitchFamily="34" charset="0"/>
              <a:buChar char="−"/>
              <a:tabLst>
                <a:tab pos="5029200" algn="r"/>
              </a:tabLst>
              <a:defRPr sz="1600" b="0"/>
            </a:lvl3pPr>
            <a:lvl4pPr marL="584200" indent="-177800" algn="l">
              <a:buClrTx/>
              <a:buSzPct val="100000"/>
              <a:buFont typeface="Arial" panose="020B0604020202020204" pitchFamily="34" charset="0"/>
              <a:buChar char="◦"/>
              <a:tabLst>
                <a:tab pos="5029200" algn="r"/>
              </a:tabLst>
              <a:defRPr sz="1600" b="0"/>
            </a:lvl4pPr>
            <a:lvl5pPr marL="787400" indent="-177800" algn="l">
              <a:buClrTx/>
              <a:buSzPct val="100000"/>
              <a:buFont typeface="Arial" panose="020B0604020202020204" pitchFamily="34" charset="0"/>
              <a:buChar char="−"/>
              <a:tabLst>
                <a:tab pos="5029200" algn="r"/>
              </a:tabLst>
              <a:defRPr b="0" baseline="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3" name="Content Placeholder 3"/>
          <p:cNvSpPr>
            <a:spLocks noGrp="1"/>
          </p:cNvSpPr>
          <p:nvPr>
            <p:ph sz="quarter" idx="20"/>
          </p:nvPr>
        </p:nvSpPr>
        <p:spPr>
          <a:xfrm>
            <a:off x="4787999" y="1665288"/>
            <a:ext cx="3979763" cy="4716461"/>
          </a:xfrm>
          <a:prstGeom prst="rect">
            <a:avLst/>
          </a:prstGeom>
        </p:spPr>
        <p:txBody>
          <a:bodyPr>
            <a:normAutofit/>
          </a:bodyPr>
          <a:lstStyle>
            <a:lvl1pPr marL="0" indent="0" algn="l">
              <a:buFontTx/>
              <a:buNone/>
              <a:tabLst>
                <a:tab pos="5029200" algn="r"/>
              </a:tabLst>
              <a:defRPr sz="1600" b="0"/>
            </a:lvl1pPr>
            <a:lvl2pPr marL="177800" indent="-177800" algn="l">
              <a:buClrTx/>
              <a:buSzPct val="100000"/>
              <a:buFont typeface="Arial" panose="020B0604020202020204" pitchFamily="34" charset="0"/>
              <a:buChar char="•"/>
              <a:tabLst>
                <a:tab pos="5029200" algn="r"/>
              </a:tabLst>
              <a:defRPr sz="1600" b="0"/>
            </a:lvl2pPr>
            <a:lvl3pPr marL="381000" indent="-177800" algn="l">
              <a:buClrTx/>
              <a:buSzPct val="100000"/>
              <a:buFont typeface="Arial" panose="020B0604020202020204" pitchFamily="34" charset="0"/>
              <a:buChar char="−"/>
              <a:tabLst>
                <a:tab pos="5029200" algn="r"/>
              </a:tabLst>
              <a:defRPr sz="1600" b="0"/>
            </a:lvl3pPr>
            <a:lvl4pPr marL="584200" indent="-177800" algn="l">
              <a:buClrTx/>
              <a:buSzPct val="100000"/>
              <a:buFont typeface="Arial" panose="020B0604020202020204" pitchFamily="34" charset="0"/>
              <a:buChar char="◦"/>
              <a:tabLst>
                <a:tab pos="5029200" algn="r"/>
              </a:tabLst>
              <a:defRPr sz="1600" b="0"/>
            </a:lvl4pPr>
            <a:lvl5pPr marL="787400" indent="-177800" algn="l">
              <a:buClrTx/>
              <a:buSzPct val="100000"/>
              <a:buFont typeface="Arial" panose="020B0604020202020204" pitchFamily="34" charset="0"/>
              <a:buChar char="−"/>
              <a:tabLst>
                <a:tab pos="5029200" algn="r"/>
              </a:tabLst>
              <a:defRPr b="0" baseline="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470272795"/>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and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376239" y="1665288"/>
            <a:ext cx="4016374" cy="4455725"/>
          </a:xfrm>
          <a:prstGeom prst="rect">
            <a:avLst/>
          </a:prstGeom>
        </p:spPr>
        <p:txBody>
          <a:bodyPr/>
          <a:lstStyle>
            <a:lvl1pPr marL="0" indent="0" algn="l">
              <a:buFontTx/>
              <a:buNone/>
              <a:tabLst>
                <a:tab pos="5029200" algn="r"/>
              </a:tabLst>
              <a:defRPr sz="1000" b="0"/>
            </a:lvl1pPr>
            <a:lvl2pPr marL="101600" indent="-101600" algn="l">
              <a:buClrTx/>
              <a:buSzPct val="100000"/>
              <a:buFont typeface="Arial" panose="020B0604020202020204" pitchFamily="34" charset="0"/>
              <a:buChar char="•"/>
              <a:tabLst>
                <a:tab pos="5029200" algn="r"/>
              </a:tabLst>
              <a:defRPr sz="1000" b="0"/>
            </a:lvl2pPr>
            <a:lvl3pPr marL="228600" indent="-101600" algn="l">
              <a:buClrTx/>
              <a:buSzPct val="100000"/>
              <a:buFont typeface="Arial" panose="020B0604020202020204" pitchFamily="34" charset="0"/>
              <a:buChar char="−"/>
              <a:tabLst>
                <a:tab pos="5029200" algn="r"/>
              </a:tabLst>
              <a:defRPr sz="1000" b="0"/>
            </a:lvl3pPr>
            <a:lvl4pPr marL="355600" indent="-101600" algn="l">
              <a:buClrTx/>
              <a:buSzPct val="100000"/>
              <a:buFont typeface="Arial" panose="020B0604020202020204" pitchFamily="34" charset="0"/>
              <a:buChar char="◦"/>
              <a:tabLst>
                <a:tab pos="5029200" algn="r"/>
              </a:tabLst>
              <a:defRPr sz="1000" b="0"/>
            </a:lvl4pPr>
            <a:lvl5pPr marL="482600" indent="-101600" algn="l">
              <a:buClrTx/>
              <a:buSzPct val="100000"/>
              <a:buFont typeface="Arial" panose="020B0604020202020204" pitchFamily="34" charset="0"/>
              <a:buChar char="−"/>
              <a:tabLst>
                <a:tab pos="5029200" algn="r"/>
              </a:tabLst>
              <a:defRPr sz="1000" b="0"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3" name="Chart Placeholder 2"/>
          <p:cNvSpPr>
            <a:spLocks noGrp="1"/>
          </p:cNvSpPr>
          <p:nvPr>
            <p:ph type="chart" sz="quarter" idx="21"/>
          </p:nvPr>
        </p:nvSpPr>
        <p:spPr>
          <a:xfrm>
            <a:off x="4755917" y="2125013"/>
            <a:ext cx="4011846" cy="3996000"/>
          </a:xfrm>
        </p:spPr>
        <p:txBody>
          <a:bodyPr/>
          <a:lstStyle/>
          <a:p>
            <a:r>
              <a:rPr lang="en-US" noProof="0" dirty="0"/>
              <a:t>Click icon to add chart</a:t>
            </a:r>
          </a:p>
        </p:txBody>
      </p:sp>
      <p:sp>
        <p:nvSpPr>
          <p:cNvPr id="6" name="Text Placeholder 5"/>
          <p:cNvSpPr>
            <a:spLocks noGrp="1"/>
          </p:cNvSpPr>
          <p:nvPr>
            <p:ph type="body" sz="quarter" idx="22"/>
          </p:nvPr>
        </p:nvSpPr>
        <p:spPr>
          <a:xfrm>
            <a:off x="4755917" y="1665288"/>
            <a:ext cx="4011846" cy="420687"/>
          </a:xfrm>
        </p:spPr>
        <p:txBody>
          <a:bodyPr/>
          <a:lstStyle/>
          <a:p>
            <a:pPr lvl="0"/>
            <a:r>
              <a:rPr lang="en-US" noProof="0"/>
              <a:t>Click to edit Master text styles</a:t>
            </a:r>
          </a:p>
        </p:txBody>
      </p:sp>
      <p:sp>
        <p:nvSpPr>
          <p:cNvPr id="11" name="Text Placeholder 8"/>
          <p:cNvSpPr>
            <a:spLocks noGrp="1"/>
          </p:cNvSpPr>
          <p:nvPr>
            <p:ph type="body" sz="quarter" idx="13" hasCustomPrompt="1"/>
          </p:nvPr>
        </p:nvSpPr>
        <p:spPr>
          <a:xfrm>
            <a:off x="376237" y="651601"/>
            <a:ext cx="8391525"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3"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dirty="0"/>
              <a:t>Click to add title</a:t>
            </a:r>
          </a:p>
        </p:txBody>
      </p:sp>
    </p:spTree>
    <p:extLst>
      <p:ext uri="{BB962C8B-B14F-4D97-AF65-F5344CB8AC3E}">
        <p14:creationId xmlns:p14="http://schemas.microsoft.com/office/powerpoint/2010/main" val="1866315538"/>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4755915" y="2125013"/>
            <a:ext cx="4005072" cy="3996000"/>
          </a:xfrm>
        </p:spPr>
        <p:txBody>
          <a:bodyPr/>
          <a:lstStyle/>
          <a:p>
            <a:r>
              <a:rPr lang="en-US" dirty="0"/>
              <a:t>Click icon to add chart</a:t>
            </a:r>
            <a:endParaRPr lang="en-GB" dirty="0"/>
          </a:p>
        </p:txBody>
      </p:sp>
      <p:sp>
        <p:nvSpPr>
          <p:cNvPr id="6" name="Text Placeholder 5"/>
          <p:cNvSpPr>
            <a:spLocks noGrp="1"/>
          </p:cNvSpPr>
          <p:nvPr>
            <p:ph type="body" sz="quarter" idx="22"/>
          </p:nvPr>
        </p:nvSpPr>
        <p:spPr>
          <a:xfrm>
            <a:off x="4755916" y="1665288"/>
            <a:ext cx="4005072" cy="420687"/>
          </a:xfrm>
        </p:spPr>
        <p:txBody>
          <a:bodyPr/>
          <a:lstStyle/>
          <a:p>
            <a:pPr lvl="0"/>
            <a:r>
              <a:rPr lang="en-US" noProof="0"/>
              <a:t>Click to edit Master text styles</a:t>
            </a:r>
          </a:p>
        </p:txBody>
      </p:sp>
      <p:sp>
        <p:nvSpPr>
          <p:cNvPr id="11" name="Text Placeholder 8"/>
          <p:cNvSpPr>
            <a:spLocks noGrp="1"/>
          </p:cNvSpPr>
          <p:nvPr>
            <p:ph type="body" sz="quarter" idx="13" hasCustomPrompt="1"/>
          </p:nvPr>
        </p:nvSpPr>
        <p:spPr>
          <a:xfrm>
            <a:off x="376237" y="651601"/>
            <a:ext cx="8391525"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3"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dirty="0"/>
              <a:t>Click to add title</a:t>
            </a:r>
          </a:p>
        </p:txBody>
      </p:sp>
      <p:sp>
        <p:nvSpPr>
          <p:cNvPr id="9" name="Chart Placeholder 2"/>
          <p:cNvSpPr>
            <a:spLocks noGrp="1"/>
          </p:cNvSpPr>
          <p:nvPr>
            <p:ph type="chart" sz="quarter" idx="24"/>
          </p:nvPr>
        </p:nvSpPr>
        <p:spPr>
          <a:xfrm>
            <a:off x="376238" y="2125013"/>
            <a:ext cx="4004297" cy="3996000"/>
          </a:xfrm>
        </p:spPr>
        <p:txBody>
          <a:bodyPr/>
          <a:lstStyle/>
          <a:p>
            <a:r>
              <a:rPr lang="en-US" dirty="0"/>
              <a:t>Click icon to add chart</a:t>
            </a:r>
            <a:endParaRPr lang="en-GB" dirty="0"/>
          </a:p>
        </p:txBody>
      </p:sp>
      <p:sp>
        <p:nvSpPr>
          <p:cNvPr id="12" name="Text Placeholder 5"/>
          <p:cNvSpPr>
            <a:spLocks noGrp="1"/>
          </p:cNvSpPr>
          <p:nvPr>
            <p:ph type="body" sz="quarter" idx="25"/>
          </p:nvPr>
        </p:nvSpPr>
        <p:spPr>
          <a:xfrm>
            <a:off x="376237" y="1665288"/>
            <a:ext cx="4004298" cy="420687"/>
          </a:xfrm>
        </p:spPr>
        <p:txBody>
          <a:bodyPr/>
          <a:lstStyle/>
          <a:p>
            <a:pPr lvl="0"/>
            <a:r>
              <a:rPr lang="en-US" noProof="0"/>
              <a:t>Click to edit Master text styles</a:t>
            </a:r>
          </a:p>
        </p:txBody>
      </p:sp>
    </p:spTree>
    <p:extLst>
      <p:ext uri="{BB962C8B-B14F-4D97-AF65-F5344CB8AC3E}">
        <p14:creationId xmlns:p14="http://schemas.microsoft.com/office/powerpoint/2010/main" val="161500014"/>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9" y="317499"/>
            <a:ext cx="8391524" cy="334101"/>
          </a:xfrm>
          <a:prstGeom prst="rect">
            <a:avLst/>
          </a:prstGeom>
        </p:spPr>
        <p:txBody>
          <a:bodyPr vert="horz" lIns="0" tIns="0" rIns="0" bIns="0" rtlCol="0" anchor="t" anchorCtr="0">
            <a:noAutofit/>
          </a:bodyPr>
          <a:lstStyle>
            <a:lvl1pPr>
              <a:defRPr/>
            </a:lvl1pPr>
          </a:lstStyle>
          <a:p>
            <a:r>
              <a:rPr lang="en-US" dirty="0"/>
              <a:t>Click to add title</a:t>
            </a:r>
          </a:p>
        </p:txBody>
      </p:sp>
      <p:sp>
        <p:nvSpPr>
          <p:cNvPr id="6" name="Content Placeholder 3"/>
          <p:cNvSpPr>
            <a:spLocks noGrp="1"/>
          </p:cNvSpPr>
          <p:nvPr>
            <p:ph sz="quarter" idx="10"/>
          </p:nvPr>
        </p:nvSpPr>
        <p:spPr>
          <a:xfrm>
            <a:off x="376237" y="1665288"/>
            <a:ext cx="3323893" cy="4716463"/>
          </a:xfrm>
          <a:prstGeom prst="rect">
            <a:avLst/>
          </a:prstGeom>
        </p:spPr>
        <p:txBody>
          <a:bodyPr/>
          <a:lstStyle>
            <a:lvl1pPr marL="0" indent="0" algn="l">
              <a:buFontTx/>
              <a:buNone/>
              <a:tabLst>
                <a:tab pos="5029200" algn="r"/>
              </a:tabLst>
              <a:defRPr b="0"/>
            </a:lvl1pPr>
            <a:lvl2pPr marL="101600" indent="-101600" algn="l">
              <a:buClrTx/>
              <a:buSzPct val="100000"/>
              <a:buFont typeface="Arial" panose="020B0604020202020204" pitchFamily="34" charset="0"/>
              <a:buChar char="•"/>
              <a:tabLst>
                <a:tab pos="5029200" algn="r"/>
              </a:tabLst>
              <a:defRPr b="0"/>
            </a:lvl2pPr>
            <a:lvl3pPr marL="228600" indent="-101600" algn="l">
              <a:buClrTx/>
              <a:buSzPct val="100000"/>
              <a:buFont typeface="Arial" panose="020B0604020202020204" pitchFamily="34" charset="0"/>
              <a:buChar char="−"/>
              <a:tabLst>
                <a:tab pos="5029200" algn="r"/>
              </a:tabLst>
              <a:defRPr b="0"/>
            </a:lvl3pPr>
            <a:lvl4pPr marL="355600" indent="-101600" algn="l">
              <a:buClrTx/>
              <a:buSzPct val="100000"/>
              <a:buFont typeface="Arial" panose="020B0604020202020204" pitchFamily="34" charset="0"/>
              <a:buChar char="◦"/>
              <a:tabLst>
                <a:tab pos="5029200" algn="r"/>
              </a:tabLst>
              <a:defRPr b="0"/>
            </a:lvl4pPr>
            <a:lvl5pPr marL="482600" indent="-101600" algn="l">
              <a:buClrTx/>
              <a:buSzPct val="100000"/>
              <a:buFont typeface="Arial" panose="020B0604020202020204" pitchFamily="34" charset="0"/>
              <a:buChar char="−"/>
              <a:tabLst>
                <a:tab pos="5029200" algn="r"/>
              </a:tabLst>
              <a:defRPr b="0"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8" name="Content Placeholder 3"/>
          <p:cNvSpPr>
            <a:spLocks noGrp="1"/>
          </p:cNvSpPr>
          <p:nvPr>
            <p:ph sz="quarter" idx="16"/>
          </p:nvPr>
        </p:nvSpPr>
        <p:spPr>
          <a:xfrm>
            <a:off x="4087762" y="1700213"/>
            <a:ext cx="4680000" cy="4681537"/>
          </a:xfrm>
          <a:prstGeom prst="rect">
            <a:avLst/>
          </a:prstGeom>
        </p:spPr>
        <p:txBody>
          <a:bodyPr/>
          <a:lstStyle>
            <a:lvl1pPr marL="0" indent="0" algn="l">
              <a:buFontTx/>
              <a:buNone/>
              <a:tabLst>
                <a:tab pos="5029200" algn="r"/>
              </a:tabLst>
              <a:defRPr b="0"/>
            </a:lvl1pPr>
            <a:lvl2pPr marL="101600" indent="-101600" algn="l">
              <a:buClrTx/>
              <a:buSzPct val="100000"/>
              <a:buFont typeface="Arial" panose="020B0604020202020204" pitchFamily="34" charset="0"/>
              <a:buChar char="•"/>
              <a:tabLst>
                <a:tab pos="5029200" algn="r"/>
              </a:tabLst>
              <a:defRPr b="0"/>
            </a:lvl2pPr>
            <a:lvl3pPr marL="228600" indent="-101600" algn="l">
              <a:buClrTx/>
              <a:buSzPct val="100000"/>
              <a:buFont typeface="Arial" panose="020B0604020202020204" pitchFamily="34" charset="0"/>
              <a:buChar char="−"/>
              <a:tabLst>
                <a:tab pos="5029200" algn="r"/>
              </a:tabLst>
              <a:defRPr b="0"/>
            </a:lvl3pPr>
            <a:lvl4pPr marL="355600" indent="-101600" algn="l">
              <a:buClrTx/>
              <a:buSzPct val="100000"/>
              <a:buFont typeface="Arial" panose="020B0604020202020204" pitchFamily="34" charset="0"/>
              <a:buChar char="◦"/>
              <a:tabLst>
                <a:tab pos="5029200" algn="r"/>
              </a:tabLst>
              <a:defRPr b="0"/>
            </a:lvl4pPr>
            <a:lvl5pPr marL="482600" indent="-101600" algn="l">
              <a:buClrTx/>
              <a:buSzPct val="100000"/>
              <a:buFont typeface="Arial" panose="020B0604020202020204" pitchFamily="34" charset="0"/>
              <a:buChar char="−"/>
              <a:tabLst>
                <a:tab pos="5029200" algn="r"/>
              </a:tabLst>
              <a:defRPr b="0"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9" name="Text Placeholder 8"/>
          <p:cNvSpPr>
            <a:spLocks noGrp="1"/>
          </p:cNvSpPr>
          <p:nvPr>
            <p:ph type="body" sz="quarter" idx="13" hasCustomPrompt="1"/>
          </p:nvPr>
        </p:nvSpPr>
        <p:spPr>
          <a:xfrm>
            <a:off x="376237" y="651601"/>
            <a:ext cx="8391525"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Tree>
    <p:extLst>
      <p:ext uri="{BB962C8B-B14F-4D97-AF65-F5344CB8AC3E}">
        <p14:creationId xmlns:p14="http://schemas.microsoft.com/office/powerpoint/2010/main" val="2396430702"/>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content with quote ">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8" y="317500"/>
            <a:ext cx="8391525" cy="334100"/>
          </a:xfrm>
          <a:prstGeom prst="rect">
            <a:avLst/>
          </a:prstGeom>
        </p:spPr>
        <p:txBody>
          <a:bodyPr vert="horz" lIns="0" tIns="0" rIns="0" bIns="0" rtlCol="0" anchor="t" anchorCtr="0">
            <a:noAutofit/>
          </a:bodyPr>
          <a:lstStyle>
            <a:lvl1pPr>
              <a:defRPr/>
            </a:lvl1pPr>
          </a:lstStyle>
          <a:p>
            <a:r>
              <a:rPr lang="en-US" dirty="0"/>
              <a:t>Click to add title</a:t>
            </a:r>
          </a:p>
        </p:txBody>
      </p:sp>
      <p:sp>
        <p:nvSpPr>
          <p:cNvPr id="6" name="Content Placeholder 3"/>
          <p:cNvSpPr>
            <a:spLocks noGrp="1"/>
          </p:cNvSpPr>
          <p:nvPr>
            <p:ph sz="quarter" idx="10"/>
          </p:nvPr>
        </p:nvSpPr>
        <p:spPr>
          <a:xfrm>
            <a:off x="5683411" y="1658680"/>
            <a:ext cx="3084351" cy="4723072"/>
          </a:xfrm>
          <a:prstGeom prst="rect">
            <a:avLst/>
          </a:prstGeom>
        </p:spPr>
        <p:txBody>
          <a:bodyPr>
            <a:normAutofit/>
          </a:bodyPr>
          <a:lstStyle>
            <a:lvl1pPr>
              <a:tabLst>
                <a:tab pos="5029200" algn="r"/>
              </a:tabLst>
              <a:defRPr sz="2200">
                <a:solidFill>
                  <a:schemeClr val="accent3"/>
                </a:solidFill>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p:txBody>
      </p:sp>
      <p:sp>
        <p:nvSpPr>
          <p:cNvPr id="8" name="Content Placeholder 3"/>
          <p:cNvSpPr>
            <a:spLocks noGrp="1"/>
          </p:cNvSpPr>
          <p:nvPr>
            <p:ph sz="quarter" idx="16"/>
          </p:nvPr>
        </p:nvSpPr>
        <p:spPr>
          <a:xfrm>
            <a:off x="376238" y="1665288"/>
            <a:ext cx="4879761" cy="4716462"/>
          </a:xfrm>
          <a:prstGeom prst="rect">
            <a:avLst/>
          </a:prstGeom>
        </p:spPr>
        <p:txBody>
          <a:bodyPr/>
          <a:lstStyle>
            <a:lvl1pPr marL="0" indent="0" algn="l">
              <a:buFontTx/>
              <a:buNone/>
              <a:tabLst>
                <a:tab pos="5029200" algn="r"/>
              </a:tabLst>
              <a:defRPr b="0"/>
            </a:lvl1pPr>
            <a:lvl2pPr marL="101600" indent="-101600" algn="l">
              <a:buClrTx/>
              <a:buSzPct val="100000"/>
              <a:buFont typeface="Arial" panose="020B0604020202020204" pitchFamily="34" charset="0"/>
              <a:buChar char="•"/>
              <a:tabLst>
                <a:tab pos="5029200" algn="r"/>
              </a:tabLst>
              <a:defRPr b="0"/>
            </a:lvl2pPr>
            <a:lvl3pPr marL="228600" indent="-101600" algn="l">
              <a:buClrTx/>
              <a:buSzPct val="100000"/>
              <a:buFont typeface="Arial" panose="020B0604020202020204" pitchFamily="34" charset="0"/>
              <a:buChar char="−"/>
              <a:tabLst>
                <a:tab pos="5029200" algn="r"/>
              </a:tabLst>
              <a:defRPr b="0"/>
            </a:lvl3pPr>
            <a:lvl4pPr marL="355600" indent="-101600" algn="l">
              <a:buClrTx/>
              <a:buSzPct val="100000"/>
              <a:buFont typeface="Arial" panose="020B0604020202020204" pitchFamily="34" charset="0"/>
              <a:buChar char="◦"/>
              <a:tabLst>
                <a:tab pos="5029200" algn="r"/>
              </a:tabLst>
              <a:defRPr b="0"/>
            </a:lvl4pPr>
            <a:lvl5pPr marL="482600" indent="-101600" algn="l">
              <a:buClrTx/>
              <a:buSzPct val="100000"/>
              <a:buFont typeface="Arial" panose="020B0604020202020204" pitchFamily="34" charset="0"/>
              <a:buChar char="−"/>
              <a:tabLst>
                <a:tab pos="5029200" algn="r"/>
              </a:tabLst>
              <a:defRPr b="0"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9" name="Text Placeholder 8"/>
          <p:cNvSpPr>
            <a:spLocks noGrp="1"/>
          </p:cNvSpPr>
          <p:nvPr>
            <p:ph type="body" sz="quarter" idx="13" hasCustomPrompt="1"/>
          </p:nvPr>
        </p:nvSpPr>
        <p:spPr>
          <a:xfrm>
            <a:off x="376239" y="651601"/>
            <a:ext cx="8391524"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Tree>
    <p:extLst>
      <p:ext uri="{BB962C8B-B14F-4D97-AF65-F5344CB8AC3E}">
        <p14:creationId xmlns:p14="http://schemas.microsoft.com/office/powerpoint/2010/main" val="1216411576"/>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rofile">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5" cy="334101"/>
          </a:xfrm>
        </p:spPr>
        <p:txBody>
          <a:bodyPr/>
          <a:lstStyle/>
          <a:p>
            <a:r>
              <a:rPr lang="en-US"/>
              <a:t>Click to edit Master title style</a:t>
            </a:r>
            <a:endParaRPr lang="en-GB" dirty="0"/>
          </a:p>
        </p:txBody>
      </p:sp>
      <p:sp>
        <p:nvSpPr>
          <p:cNvPr id="4" name="Picture Placeholder 6"/>
          <p:cNvSpPr>
            <a:spLocks noGrp="1"/>
          </p:cNvSpPr>
          <p:nvPr>
            <p:ph type="pic" sz="quarter" idx="13"/>
          </p:nvPr>
        </p:nvSpPr>
        <p:spPr>
          <a:xfrm>
            <a:off x="376237" y="1700213"/>
            <a:ext cx="2029968" cy="1260000"/>
          </a:xfrm>
        </p:spPr>
        <p:txBody>
          <a:bodyPr lIns="0" tIns="0" rIns="0" bIns="0">
            <a:noAutofit/>
          </a:bodyPr>
          <a:lstStyle/>
          <a:p>
            <a:r>
              <a:rPr lang="en-US" noProof="0" dirty="0"/>
              <a:t>Click icon to add picture</a:t>
            </a:r>
          </a:p>
        </p:txBody>
      </p:sp>
      <p:sp>
        <p:nvSpPr>
          <p:cNvPr id="5" name="Picture Placeholder 6"/>
          <p:cNvSpPr>
            <a:spLocks noGrp="1"/>
          </p:cNvSpPr>
          <p:nvPr>
            <p:ph type="pic" sz="quarter" idx="14"/>
          </p:nvPr>
        </p:nvSpPr>
        <p:spPr>
          <a:xfrm>
            <a:off x="2495412" y="1700213"/>
            <a:ext cx="2029968" cy="1260000"/>
          </a:xfrm>
        </p:spPr>
        <p:txBody>
          <a:bodyPr lIns="0" tIns="0" rIns="0" bIns="0">
            <a:noAutofit/>
          </a:bodyPr>
          <a:lstStyle/>
          <a:p>
            <a:r>
              <a:rPr lang="en-US" noProof="0" dirty="0"/>
              <a:t>Click icon to add picture</a:t>
            </a:r>
          </a:p>
        </p:txBody>
      </p:sp>
      <p:sp>
        <p:nvSpPr>
          <p:cNvPr id="6" name="Picture Placeholder 6"/>
          <p:cNvSpPr>
            <a:spLocks noGrp="1"/>
          </p:cNvSpPr>
          <p:nvPr>
            <p:ph type="pic" sz="quarter" idx="15"/>
          </p:nvPr>
        </p:nvSpPr>
        <p:spPr>
          <a:xfrm>
            <a:off x="4614587" y="1700213"/>
            <a:ext cx="2029968" cy="1260000"/>
          </a:xfrm>
        </p:spPr>
        <p:txBody>
          <a:bodyPr lIns="0" tIns="0" rIns="0" bIns="0">
            <a:noAutofit/>
          </a:bodyPr>
          <a:lstStyle/>
          <a:p>
            <a:r>
              <a:rPr lang="en-US" noProof="0" dirty="0"/>
              <a:t>Click icon to add picture</a:t>
            </a:r>
          </a:p>
        </p:txBody>
      </p:sp>
      <p:sp>
        <p:nvSpPr>
          <p:cNvPr id="7" name="Picture Placeholder 6"/>
          <p:cNvSpPr>
            <a:spLocks noGrp="1"/>
          </p:cNvSpPr>
          <p:nvPr>
            <p:ph type="pic" sz="quarter" idx="16"/>
          </p:nvPr>
        </p:nvSpPr>
        <p:spPr>
          <a:xfrm>
            <a:off x="6733763" y="1700213"/>
            <a:ext cx="2029968" cy="1260000"/>
          </a:xfrm>
        </p:spPr>
        <p:txBody>
          <a:bodyPr lIns="0" tIns="0" rIns="0" bIns="0">
            <a:noAutofit/>
          </a:bodyPr>
          <a:lstStyle/>
          <a:p>
            <a:r>
              <a:rPr lang="en-US" noProof="0" dirty="0"/>
              <a:t>Click icon to add picture</a:t>
            </a:r>
          </a:p>
        </p:txBody>
      </p:sp>
      <p:sp>
        <p:nvSpPr>
          <p:cNvPr id="9" name="Text Placeholder 8"/>
          <p:cNvSpPr>
            <a:spLocks noGrp="1"/>
          </p:cNvSpPr>
          <p:nvPr>
            <p:ph type="body" sz="quarter" idx="17"/>
          </p:nvPr>
        </p:nvSpPr>
        <p:spPr>
          <a:xfrm>
            <a:off x="376237" y="3124200"/>
            <a:ext cx="2029968" cy="3257548"/>
          </a:xfrm>
        </p:spPr>
        <p:txBody>
          <a:bodyPr/>
          <a:lstStyle>
            <a:lvl1pPr marL="0" indent="0" algn="l">
              <a:buFontTx/>
              <a:buNone/>
              <a:defRPr b="1">
                <a:solidFill>
                  <a:schemeClr val="tx1"/>
                </a:solidFill>
              </a:defRPr>
            </a:lvl1pPr>
            <a:lvl2pPr marL="101600" indent="-101600" algn="l">
              <a:spcAft>
                <a:spcPts val="0"/>
              </a:spcAft>
              <a:buClrTx/>
              <a:buSzPct val="100000"/>
              <a:buFont typeface="Arial" panose="020B0604020202020204" pitchFamily="34" charset="0"/>
              <a:buChar char="•"/>
              <a:defRPr b="0">
                <a:solidFill>
                  <a:schemeClr val="tx1"/>
                </a:solidFill>
              </a:defRPr>
            </a:lvl2pPr>
            <a:lvl3pPr marL="228600" indent="-101600" algn="l">
              <a:spcAft>
                <a:spcPts val="0"/>
              </a:spcAft>
              <a:buClrTx/>
              <a:buSzPct val="100000"/>
              <a:buFont typeface="Arial" panose="020B0604020202020204" pitchFamily="34" charset="0"/>
              <a:buChar char="−"/>
              <a:defRPr b="0">
                <a:solidFill>
                  <a:schemeClr val="tx1"/>
                </a:solidFill>
              </a:defRPr>
            </a:lvl3pPr>
            <a:lvl4pPr marL="355600" indent="-101600" algn="l">
              <a:spcAft>
                <a:spcPts val="0"/>
              </a:spcAft>
              <a:buClrTx/>
              <a:buSzPct val="100000"/>
              <a:buFont typeface="Arial" panose="020B0604020202020204" pitchFamily="34" charset="0"/>
              <a:buChar char="◦"/>
              <a:defRPr b="0">
                <a:solidFill>
                  <a:schemeClr val="tx1"/>
                </a:solidFill>
              </a:defRPr>
            </a:lvl4pPr>
            <a:lvl5pPr marL="482600" indent="-101600" algn="l">
              <a:spcAft>
                <a:spcPts val="0"/>
              </a:spcAft>
              <a:buClrTx/>
              <a:buSzPct val="100000"/>
              <a:buFont typeface="Arial" panose="020B0604020202020204" pitchFamily="34" charset="0"/>
              <a:buChar char="−"/>
              <a:defRPr b="0" baseline="0">
                <a:solidFill>
                  <a:schemeClr val="tx1"/>
                </a:solidFill>
              </a:defRPr>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0" name="Text Placeholder 8"/>
          <p:cNvSpPr>
            <a:spLocks noGrp="1"/>
          </p:cNvSpPr>
          <p:nvPr>
            <p:ph type="body" sz="quarter" idx="18"/>
          </p:nvPr>
        </p:nvSpPr>
        <p:spPr>
          <a:xfrm>
            <a:off x="4621995" y="3120550"/>
            <a:ext cx="2029968" cy="3261199"/>
          </a:xfrm>
        </p:spPr>
        <p:txBody>
          <a:bodyPr vert="horz" lIns="0" tIns="0" rIns="0" bIns="0" rtlCol="0">
            <a:noAutofit/>
          </a:bodyPr>
          <a:lstStyle>
            <a:lvl1pPr>
              <a:defRPr lang="en-US" b="1" noProof="0" dirty="0" smtClean="0"/>
            </a:lvl1pPr>
            <a:lvl2pPr>
              <a:defRPr lang="en-US" b="0" noProof="0" dirty="0" smtClean="0"/>
            </a:lvl2pPr>
            <a:lvl3pPr>
              <a:defRPr lang="en-US" b="0" noProof="0" dirty="0" smtClean="0"/>
            </a:lvl3pPr>
            <a:lvl4pPr>
              <a:defRPr lang="en-US" b="0" noProof="0" dirty="0" smtClean="0"/>
            </a:lvl4pPr>
            <a:lvl5pPr>
              <a:defRPr lang="en-US" b="0" noProof="0" dirty="0"/>
            </a:lvl5pPr>
          </a:lstStyle>
          <a:p>
            <a:pPr lvl="0">
              <a:buFontTx/>
            </a:pPr>
            <a:r>
              <a:rPr lang="en-US" noProof="0"/>
              <a:t>Click to edit Master text styles</a:t>
            </a:r>
          </a:p>
          <a:p>
            <a:pPr lvl="1">
              <a:buFontTx/>
            </a:pPr>
            <a:r>
              <a:rPr lang="en-US" noProof="0"/>
              <a:t>Second level</a:t>
            </a:r>
          </a:p>
          <a:p>
            <a:pPr lvl="2">
              <a:buFontTx/>
            </a:pPr>
            <a:r>
              <a:rPr lang="en-US" noProof="0"/>
              <a:t>Third level</a:t>
            </a:r>
          </a:p>
          <a:p>
            <a:pPr lvl="3">
              <a:buFontTx/>
            </a:pPr>
            <a:r>
              <a:rPr lang="en-US" noProof="0"/>
              <a:t>Fourth level</a:t>
            </a:r>
          </a:p>
          <a:p>
            <a:pPr lvl="4">
              <a:buFontTx/>
            </a:pPr>
            <a:r>
              <a:rPr lang="en-US" noProof="0"/>
              <a:t>Fifth level</a:t>
            </a:r>
            <a:endParaRPr lang="en-US" noProof="0" dirty="0"/>
          </a:p>
        </p:txBody>
      </p:sp>
      <p:sp>
        <p:nvSpPr>
          <p:cNvPr id="11" name="Text Placeholder 8"/>
          <p:cNvSpPr>
            <a:spLocks noGrp="1"/>
          </p:cNvSpPr>
          <p:nvPr>
            <p:ph type="body" sz="quarter" idx="19"/>
          </p:nvPr>
        </p:nvSpPr>
        <p:spPr>
          <a:xfrm>
            <a:off x="2499116" y="3124199"/>
            <a:ext cx="2029968" cy="3257549"/>
          </a:xfrm>
        </p:spPr>
        <p:txBody>
          <a:bodyPr vert="horz" lIns="0" tIns="0" rIns="0" bIns="0" rtlCol="0">
            <a:noAutofit/>
          </a:bodyPr>
          <a:lstStyle>
            <a:lvl1pPr>
              <a:defRPr lang="en-US" b="1" noProof="0" dirty="0" smtClean="0"/>
            </a:lvl1pPr>
            <a:lvl2pPr>
              <a:defRPr lang="en-US" b="0" noProof="0" dirty="0" smtClean="0"/>
            </a:lvl2pPr>
            <a:lvl3pPr>
              <a:defRPr lang="en-US" b="0" noProof="0" dirty="0" smtClean="0"/>
            </a:lvl3pPr>
            <a:lvl4pPr>
              <a:defRPr lang="en-US" b="0" noProof="0" dirty="0" smtClean="0"/>
            </a:lvl4pPr>
            <a:lvl5pPr>
              <a:defRPr lang="en-US" b="0" noProof="0" dirty="0"/>
            </a:lvl5pPr>
          </a:lstStyle>
          <a:p>
            <a:pPr lvl="0">
              <a:buFontTx/>
            </a:pPr>
            <a:r>
              <a:rPr lang="en-US" noProof="0"/>
              <a:t>Click to edit Master text styles</a:t>
            </a:r>
          </a:p>
          <a:p>
            <a:pPr lvl="1">
              <a:buFontTx/>
            </a:pPr>
            <a:r>
              <a:rPr lang="en-US" noProof="0"/>
              <a:t>Second level</a:t>
            </a:r>
          </a:p>
          <a:p>
            <a:pPr lvl="2">
              <a:buFontTx/>
            </a:pPr>
            <a:r>
              <a:rPr lang="en-US" noProof="0"/>
              <a:t>Third level</a:t>
            </a:r>
          </a:p>
          <a:p>
            <a:pPr lvl="3">
              <a:buFontTx/>
            </a:pPr>
            <a:r>
              <a:rPr lang="en-US" noProof="0"/>
              <a:t>Fourth level</a:t>
            </a:r>
          </a:p>
          <a:p>
            <a:pPr lvl="4">
              <a:buFontTx/>
            </a:pPr>
            <a:r>
              <a:rPr lang="en-US" noProof="0"/>
              <a:t>Fifth level</a:t>
            </a:r>
            <a:endParaRPr lang="en-US" noProof="0" dirty="0"/>
          </a:p>
        </p:txBody>
      </p:sp>
      <p:sp>
        <p:nvSpPr>
          <p:cNvPr id="12" name="Text Placeholder 8"/>
          <p:cNvSpPr>
            <a:spLocks noGrp="1"/>
          </p:cNvSpPr>
          <p:nvPr>
            <p:ph type="body" sz="quarter" idx="20"/>
          </p:nvPr>
        </p:nvSpPr>
        <p:spPr>
          <a:xfrm>
            <a:off x="6744875" y="3108508"/>
            <a:ext cx="2029968" cy="3273240"/>
          </a:xfrm>
        </p:spPr>
        <p:txBody>
          <a:bodyPr vert="horz" lIns="0" tIns="0" rIns="0" bIns="0" rtlCol="0">
            <a:noAutofit/>
          </a:bodyPr>
          <a:lstStyle>
            <a:lvl1pPr>
              <a:defRPr lang="en-US" b="1" noProof="0" dirty="0" smtClean="0"/>
            </a:lvl1pPr>
            <a:lvl2pPr>
              <a:defRPr lang="en-US" b="0" noProof="0" dirty="0" smtClean="0"/>
            </a:lvl2pPr>
            <a:lvl3pPr>
              <a:defRPr lang="en-US" b="0" noProof="0" dirty="0" smtClean="0"/>
            </a:lvl3pPr>
            <a:lvl4pPr>
              <a:defRPr lang="en-US" b="0" noProof="0" dirty="0" smtClean="0"/>
            </a:lvl4pPr>
            <a:lvl5pPr>
              <a:defRPr lang="en-US" b="0" noProof="0" dirty="0"/>
            </a:lvl5pPr>
          </a:lstStyle>
          <a:p>
            <a:pPr lvl="0">
              <a:buFontTx/>
            </a:pPr>
            <a:r>
              <a:rPr lang="en-US" noProof="0"/>
              <a:t>Click to edit Master text styles</a:t>
            </a:r>
          </a:p>
          <a:p>
            <a:pPr lvl="1">
              <a:buFontTx/>
            </a:pPr>
            <a:r>
              <a:rPr lang="en-US" noProof="0"/>
              <a:t>Second level</a:t>
            </a:r>
          </a:p>
          <a:p>
            <a:pPr lvl="2">
              <a:buFontTx/>
            </a:pPr>
            <a:r>
              <a:rPr lang="en-US" noProof="0"/>
              <a:t>Third level</a:t>
            </a:r>
          </a:p>
          <a:p>
            <a:pPr lvl="3">
              <a:buFontTx/>
            </a:pPr>
            <a:r>
              <a:rPr lang="en-US" noProof="0"/>
              <a:t>Fourth level</a:t>
            </a:r>
          </a:p>
          <a:p>
            <a:pPr lvl="4">
              <a:buFontTx/>
            </a:pPr>
            <a:r>
              <a:rPr lang="en-US" noProof="0"/>
              <a:t>Fifth level</a:t>
            </a:r>
            <a:endParaRPr lang="en-US" noProof="0" dirty="0"/>
          </a:p>
        </p:txBody>
      </p:sp>
      <p:sp>
        <p:nvSpPr>
          <p:cNvPr id="13" name="Text Placeholder 8"/>
          <p:cNvSpPr>
            <a:spLocks noGrp="1"/>
          </p:cNvSpPr>
          <p:nvPr>
            <p:ph type="body" sz="quarter" idx="21" hasCustomPrompt="1"/>
          </p:nvPr>
        </p:nvSpPr>
        <p:spPr>
          <a:xfrm>
            <a:off x="376237" y="651601"/>
            <a:ext cx="8391526"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Tree>
    <p:extLst>
      <p:ext uri="{BB962C8B-B14F-4D97-AF65-F5344CB8AC3E}">
        <p14:creationId xmlns:p14="http://schemas.microsoft.com/office/powerpoint/2010/main" val="160384893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502000" y="1368000"/>
            <a:ext cx="414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Subtitle 2"/>
          <p:cNvSpPr>
            <a:spLocks noGrp="1"/>
          </p:cNvSpPr>
          <p:nvPr>
            <p:ph type="subTitle" idx="1"/>
          </p:nvPr>
        </p:nvSpPr>
        <p:spPr bwMode="gray">
          <a:xfrm>
            <a:off x="376238" y="5864229"/>
            <a:ext cx="4195761" cy="505645"/>
          </a:xfrm>
          <a:prstGeom prst="rect">
            <a:avLst/>
          </a:prstGeom>
        </p:spPr>
        <p:txBody>
          <a:bodyPr lIns="0" tIns="0" rIns="0" bIns="0" anchor="b" anchorCtr="0">
            <a:noAutofit/>
          </a:bodyPr>
          <a:lstStyle>
            <a:lvl1pPr marL="0" indent="0" algn="l">
              <a:lnSpc>
                <a:spcPct val="100000"/>
              </a:lnSpc>
              <a:spcAft>
                <a:spcPts val="0"/>
              </a:spcAft>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sp>
        <p:nvSpPr>
          <p:cNvPr id="5" name="Text Placeholder 4"/>
          <p:cNvSpPr>
            <a:spLocks noGrp="1"/>
          </p:cNvSpPr>
          <p:nvPr>
            <p:ph type="body" sz="quarter" idx="10"/>
          </p:nvPr>
        </p:nvSpPr>
        <p:spPr>
          <a:xfrm>
            <a:off x="376238" y="6381750"/>
            <a:ext cx="4195762" cy="298450"/>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7" name="Group 6"/>
          <p:cNvGrpSpPr/>
          <p:nvPr userDrawn="1"/>
        </p:nvGrpSpPr>
        <p:grpSpPr>
          <a:xfrm>
            <a:off x="377991" y="378000"/>
            <a:ext cx="1620000" cy="307976"/>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white"/>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white"/>
                </a:solidFill>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white"/>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white"/>
                </a:solidFill>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white"/>
                </a:solidFill>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white"/>
                </a:solidFill>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white"/>
                </a:solidFill>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white"/>
                </a:solidFill>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white"/>
                </a:solidFill>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prstClr val="white"/>
                </a:solidFill>
              </a:endParaRPr>
            </a:p>
          </p:txBody>
        </p:sp>
      </p:grpSp>
      <p:pic>
        <p:nvPicPr>
          <p:cNvPr id="19" name="Picture 18"/>
          <p:cNvPicPr>
            <a:picLocks noChangeAspect="1"/>
          </p:cNvPicPr>
          <p:nvPr userDrawn="1"/>
        </p:nvPicPr>
        <p:blipFill>
          <a:blip r:embed="rId2"/>
          <a:stretch>
            <a:fillRect/>
          </a:stretch>
        </p:blipFill>
        <p:spPr>
          <a:xfrm>
            <a:off x="7281332" y="31924"/>
            <a:ext cx="1713551" cy="559873"/>
          </a:xfrm>
          <a:prstGeom prst="rect">
            <a:avLst/>
          </a:prstGeom>
        </p:spPr>
      </p:pic>
    </p:spTree>
    <p:extLst>
      <p:ext uri="{BB962C8B-B14F-4D97-AF65-F5344CB8AC3E}">
        <p14:creationId xmlns:p14="http://schemas.microsoft.com/office/powerpoint/2010/main" val="1972598399"/>
      </p:ext>
    </p:extLst>
  </p:cSld>
  <p:clrMapOvr>
    <a:masterClrMapping/>
  </p:clrMapOvr>
  <p:transition>
    <p:fade/>
  </p:transition>
  <p:extLst mod="1">
    <p:ext uri="{DCECCB84-F9BA-43D5-87BE-67443E8EF086}">
      <p15:sldGuideLst xmlns:p15="http://schemas.microsoft.com/office/powerpoint/2012/main">
        <p15:guide id="1" orient="horz" pos="4088">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rofile 2">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5" cy="334101"/>
          </a:xfrm>
        </p:spPr>
        <p:txBody>
          <a:bodyPr/>
          <a:lstStyle/>
          <a:p>
            <a:r>
              <a:rPr lang="en-US" noProof="0"/>
              <a:t>Click to edit Master title style</a:t>
            </a:r>
            <a:endParaRPr lang="en-US" noProof="0" dirty="0"/>
          </a:p>
        </p:txBody>
      </p:sp>
      <p:sp>
        <p:nvSpPr>
          <p:cNvPr id="4" name="Rectangle 3"/>
          <p:cNvSpPr/>
          <p:nvPr userDrawn="1"/>
        </p:nvSpPr>
        <p:spPr>
          <a:xfrm>
            <a:off x="378000" y="1707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prstClr val="white"/>
              </a:solidFill>
            </a:endParaRPr>
          </a:p>
        </p:txBody>
      </p:sp>
      <p:sp>
        <p:nvSpPr>
          <p:cNvPr id="5" name="Rectangle 4"/>
          <p:cNvSpPr/>
          <p:nvPr userDrawn="1"/>
        </p:nvSpPr>
        <p:spPr>
          <a:xfrm>
            <a:off x="4668064" y="1700213"/>
            <a:ext cx="4106300"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prstClr val="white"/>
              </a:solidFill>
            </a:endParaRPr>
          </a:p>
        </p:txBody>
      </p:sp>
      <p:sp>
        <p:nvSpPr>
          <p:cNvPr id="6" name="Rectangle 5"/>
          <p:cNvSpPr/>
          <p:nvPr userDrawn="1"/>
        </p:nvSpPr>
        <p:spPr>
          <a:xfrm>
            <a:off x="378000" y="4065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prstClr val="white"/>
              </a:solidFill>
            </a:endParaRPr>
          </a:p>
        </p:txBody>
      </p:sp>
      <p:sp>
        <p:nvSpPr>
          <p:cNvPr id="7" name="Rectangle 6"/>
          <p:cNvSpPr/>
          <p:nvPr userDrawn="1"/>
        </p:nvSpPr>
        <p:spPr>
          <a:xfrm>
            <a:off x="4668064" y="4065173"/>
            <a:ext cx="41063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dirty="0">
              <a:solidFill>
                <a:prstClr val="white"/>
              </a:solidFill>
            </a:endParaRPr>
          </a:p>
        </p:txBody>
      </p:sp>
      <p:sp>
        <p:nvSpPr>
          <p:cNvPr id="8" name="Picture Placeholder 11"/>
          <p:cNvSpPr>
            <a:spLocks noGrp="1"/>
          </p:cNvSpPr>
          <p:nvPr>
            <p:ph type="pic" sz="quarter" idx="25"/>
          </p:nvPr>
        </p:nvSpPr>
        <p:spPr>
          <a:xfrm>
            <a:off x="378000" y="1880213"/>
            <a:ext cx="1476000" cy="1476000"/>
          </a:xfrm>
        </p:spPr>
        <p:txBody>
          <a:bodyPr/>
          <a:lstStyle>
            <a:lvl1pPr algn="ctr">
              <a:defRPr/>
            </a:lvl1pPr>
          </a:lstStyle>
          <a:p>
            <a:r>
              <a:rPr lang="en-US" dirty="0"/>
              <a:t>Click icon to add picture</a:t>
            </a:r>
            <a:endParaRPr lang="en-GB" dirty="0"/>
          </a:p>
        </p:txBody>
      </p:sp>
      <p:sp>
        <p:nvSpPr>
          <p:cNvPr id="9" name="Picture Placeholder 11"/>
          <p:cNvSpPr>
            <a:spLocks noGrp="1"/>
          </p:cNvSpPr>
          <p:nvPr>
            <p:ph type="pic" sz="quarter" idx="27"/>
          </p:nvPr>
        </p:nvSpPr>
        <p:spPr>
          <a:xfrm>
            <a:off x="4668064" y="1880213"/>
            <a:ext cx="1476000" cy="1476000"/>
          </a:xfrm>
        </p:spPr>
        <p:txBody>
          <a:bodyPr/>
          <a:lstStyle>
            <a:lvl1pPr algn="ctr">
              <a:defRPr/>
            </a:lvl1pPr>
          </a:lstStyle>
          <a:p>
            <a:r>
              <a:rPr lang="en-US" dirty="0"/>
              <a:t>Click icon to add picture</a:t>
            </a:r>
            <a:endParaRPr lang="en-GB" dirty="0"/>
          </a:p>
        </p:txBody>
      </p:sp>
      <p:sp>
        <p:nvSpPr>
          <p:cNvPr id="10" name="Picture Placeholder 11"/>
          <p:cNvSpPr>
            <a:spLocks noGrp="1"/>
          </p:cNvSpPr>
          <p:nvPr>
            <p:ph type="pic" sz="quarter" idx="29"/>
          </p:nvPr>
        </p:nvSpPr>
        <p:spPr>
          <a:xfrm>
            <a:off x="378000" y="4256213"/>
            <a:ext cx="1476000" cy="1476000"/>
          </a:xfrm>
        </p:spPr>
        <p:txBody>
          <a:bodyPr/>
          <a:lstStyle>
            <a:lvl1pPr algn="ctr">
              <a:defRPr/>
            </a:lvl1pPr>
          </a:lstStyle>
          <a:p>
            <a:r>
              <a:rPr lang="en-US" dirty="0"/>
              <a:t>Click icon to add picture</a:t>
            </a:r>
            <a:endParaRPr lang="en-GB" dirty="0"/>
          </a:p>
        </p:txBody>
      </p:sp>
      <p:sp>
        <p:nvSpPr>
          <p:cNvPr id="11" name="Picture Placeholder 11"/>
          <p:cNvSpPr>
            <a:spLocks noGrp="1"/>
          </p:cNvSpPr>
          <p:nvPr>
            <p:ph type="pic" sz="quarter" idx="31"/>
          </p:nvPr>
        </p:nvSpPr>
        <p:spPr>
          <a:xfrm>
            <a:off x="4668064" y="4256213"/>
            <a:ext cx="1476000" cy="1476000"/>
          </a:xfrm>
        </p:spPr>
        <p:txBody>
          <a:bodyPr/>
          <a:lstStyle>
            <a:lvl1pPr algn="ctr">
              <a:defRPr/>
            </a:lvl1pPr>
          </a:lstStyle>
          <a:p>
            <a:r>
              <a:rPr lang="en-US" dirty="0"/>
              <a:t>Click icon to add picture</a:t>
            </a:r>
            <a:endParaRPr lang="en-GB" dirty="0"/>
          </a:p>
        </p:txBody>
      </p:sp>
      <p:sp>
        <p:nvSpPr>
          <p:cNvPr id="13" name="Text Placeholder 12"/>
          <p:cNvSpPr>
            <a:spLocks noGrp="1"/>
          </p:cNvSpPr>
          <p:nvPr>
            <p:ph type="body" sz="quarter" idx="32"/>
          </p:nvPr>
        </p:nvSpPr>
        <p:spPr>
          <a:xfrm>
            <a:off x="2012612" y="1880213"/>
            <a:ext cx="2466000" cy="1944000"/>
          </a:xfrm>
        </p:spPr>
        <p:txBody>
          <a:bodyPr/>
          <a:lstStyle>
            <a:lvl1pPr marL="0" indent="0">
              <a:spcAft>
                <a:spcPts val="0"/>
              </a:spcAft>
              <a:defRPr b="1"/>
            </a:lvl1pPr>
            <a:lvl2pPr marL="101600" indent="-101600" algn="l">
              <a:spcAft>
                <a:spcPts val="0"/>
              </a:spcAft>
              <a:buClrTx/>
              <a:buSzPct val="100000"/>
              <a:buFont typeface="Arial" panose="020B0604020202020204" pitchFamily="34" charset="0"/>
              <a:buChar char="•"/>
              <a:defRPr b="0"/>
            </a:lvl2pPr>
          </a:lstStyle>
          <a:p>
            <a:pPr lvl="0"/>
            <a:r>
              <a:rPr lang="en-US"/>
              <a:t>Click to edit Master text styles</a:t>
            </a:r>
          </a:p>
          <a:p>
            <a:pPr lvl="1"/>
            <a:r>
              <a:rPr lang="en-US"/>
              <a:t>Second level</a:t>
            </a:r>
          </a:p>
        </p:txBody>
      </p:sp>
      <p:sp>
        <p:nvSpPr>
          <p:cNvPr id="14" name="Text Placeholder 12"/>
          <p:cNvSpPr>
            <a:spLocks noGrp="1"/>
          </p:cNvSpPr>
          <p:nvPr>
            <p:ph type="body" sz="quarter" idx="33"/>
          </p:nvPr>
        </p:nvSpPr>
        <p:spPr>
          <a:xfrm>
            <a:off x="6297420" y="1880213"/>
            <a:ext cx="2476944" cy="1944000"/>
          </a:xfrm>
        </p:spPr>
        <p:txBody>
          <a:bodyPr/>
          <a:lstStyle>
            <a:lvl1pPr marL="0" indent="0">
              <a:spcAft>
                <a:spcPts val="0"/>
              </a:spcAft>
              <a:defRPr b="1"/>
            </a:lvl1pPr>
            <a:lvl2pPr marL="101600" indent="-101600" algn="l">
              <a:spcAft>
                <a:spcPts val="0"/>
              </a:spcAft>
              <a:buClrTx/>
              <a:buSzPct val="100000"/>
              <a:buFont typeface="Arial" panose="020B0604020202020204" pitchFamily="34" charset="0"/>
              <a:buChar char="•"/>
              <a:defRPr b="0"/>
            </a:lvl2pPr>
          </a:lstStyle>
          <a:p>
            <a:pPr lvl="0"/>
            <a:r>
              <a:rPr lang="en-US"/>
              <a:t>Click to edit Master text styles</a:t>
            </a:r>
          </a:p>
          <a:p>
            <a:pPr lvl="1"/>
            <a:r>
              <a:rPr lang="en-US"/>
              <a:t>Second level</a:t>
            </a:r>
          </a:p>
        </p:txBody>
      </p:sp>
      <p:sp>
        <p:nvSpPr>
          <p:cNvPr id="15" name="Text Placeholder 12"/>
          <p:cNvSpPr>
            <a:spLocks noGrp="1"/>
          </p:cNvSpPr>
          <p:nvPr>
            <p:ph type="body" sz="quarter" idx="34"/>
          </p:nvPr>
        </p:nvSpPr>
        <p:spPr>
          <a:xfrm>
            <a:off x="2012612" y="4256213"/>
            <a:ext cx="2466000" cy="1944000"/>
          </a:xfrm>
        </p:spPr>
        <p:txBody>
          <a:bodyPr/>
          <a:lstStyle>
            <a:lvl1pPr marL="0" indent="0">
              <a:spcAft>
                <a:spcPts val="0"/>
              </a:spcAft>
              <a:defRPr b="1"/>
            </a:lvl1pPr>
            <a:lvl2pPr marL="101600" indent="-101600" algn="l">
              <a:spcAft>
                <a:spcPts val="0"/>
              </a:spcAft>
              <a:buClrTx/>
              <a:buSzPct val="100000"/>
              <a:buFont typeface="Arial" panose="020B0604020202020204" pitchFamily="34" charset="0"/>
              <a:buChar char="•"/>
              <a:defRPr b="0"/>
            </a:lvl2pPr>
          </a:lstStyle>
          <a:p>
            <a:pPr lvl="0"/>
            <a:r>
              <a:rPr lang="en-US"/>
              <a:t>Click to edit Master text styles</a:t>
            </a:r>
          </a:p>
          <a:p>
            <a:pPr lvl="1"/>
            <a:r>
              <a:rPr lang="en-US"/>
              <a:t>Second level</a:t>
            </a:r>
          </a:p>
        </p:txBody>
      </p:sp>
      <p:sp>
        <p:nvSpPr>
          <p:cNvPr id="16" name="Text Placeholder 12"/>
          <p:cNvSpPr>
            <a:spLocks noGrp="1"/>
          </p:cNvSpPr>
          <p:nvPr>
            <p:ph type="body" sz="quarter" idx="35"/>
          </p:nvPr>
        </p:nvSpPr>
        <p:spPr>
          <a:xfrm>
            <a:off x="6297420" y="4256213"/>
            <a:ext cx="2476944" cy="1944000"/>
          </a:xfrm>
        </p:spPr>
        <p:txBody>
          <a:bodyPr/>
          <a:lstStyle>
            <a:lvl1pPr marL="0" indent="0">
              <a:spcAft>
                <a:spcPts val="0"/>
              </a:spcAft>
              <a:defRPr b="1"/>
            </a:lvl1pPr>
            <a:lvl2pPr marL="101600" indent="-101600" algn="l">
              <a:spcAft>
                <a:spcPts val="0"/>
              </a:spcAft>
              <a:buClrTx/>
              <a:buSzPct val="100000"/>
              <a:buFont typeface="Arial" panose="020B0604020202020204" pitchFamily="34" charset="0"/>
              <a:buChar char="•"/>
              <a:defRPr b="0"/>
            </a:lvl2pPr>
          </a:lstStyle>
          <a:p>
            <a:pPr lvl="0"/>
            <a:r>
              <a:rPr lang="en-US"/>
              <a:t>Click to edit Master text styles</a:t>
            </a:r>
          </a:p>
          <a:p>
            <a:pPr lvl="1"/>
            <a:r>
              <a:rPr lang="en-US"/>
              <a:t>Second level</a:t>
            </a:r>
          </a:p>
        </p:txBody>
      </p:sp>
      <p:sp>
        <p:nvSpPr>
          <p:cNvPr id="17" name="Text Placeholder 8"/>
          <p:cNvSpPr>
            <a:spLocks noGrp="1"/>
          </p:cNvSpPr>
          <p:nvPr>
            <p:ph type="body" sz="quarter" idx="13" hasCustomPrompt="1"/>
          </p:nvPr>
        </p:nvSpPr>
        <p:spPr>
          <a:xfrm>
            <a:off x="376238" y="651601"/>
            <a:ext cx="8371762" cy="364400"/>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2364408939"/>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picture and text">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334099"/>
          </a:xfrm>
        </p:spPr>
        <p:txBody>
          <a:bodyPr/>
          <a:lstStyle/>
          <a:p>
            <a:r>
              <a:rPr lang="en-US" noProof="0"/>
              <a:t>Click to edit Master title style</a:t>
            </a:r>
            <a:endParaRPr lang="en-US" noProof="0" dirty="0"/>
          </a:p>
        </p:txBody>
      </p:sp>
      <p:sp>
        <p:nvSpPr>
          <p:cNvPr id="4" name="Picture Placeholder 7"/>
          <p:cNvSpPr>
            <a:spLocks noGrp="1"/>
          </p:cNvSpPr>
          <p:nvPr>
            <p:ph type="pic" sz="quarter" idx="13"/>
          </p:nvPr>
        </p:nvSpPr>
        <p:spPr>
          <a:xfrm>
            <a:off x="376238" y="1700213"/>
            <a:ext cx="2752344" cy="1971675"/>
          </a:xfrm>
        </p:spPr>
        <p:txBody>
          <a:bodyPr/>
          <a:lstStyle/>
          <a:p>
            <a:r>
              <a:rPr lang="en-US" noProof="0" dirty="0"/>
              <a:t>Click icon to add picture</a:t>
            </a:r>
          </a:p>
        </p:txBody>
      </p:sp>
      <p:sp>
        <p:nvSpPr>
          <p:cNvPr id="5" name="Picture Placeholder 7"/>
          <p:cNvSpPr>
            <a:spLocks noGrp="1"/>
          </p:cNvSpPr>
          <p:nvPr>
            <p:ph type="pic" sz="quarter" idx="14"/>
          </p:nvPr>
        </p:nvSpPr>
        <p:spPr>
          <a:xfrm>
            <a:off x="6004798" y="1700213"/>
            <a:ext cx="2752344" cy="1971675"/>
          </a:xfrm>
        </p:spPr>
        <p:txBody>
          <a:bodyPr/>
          <a:lstStyle/>
          <a:p>
            <a:r>
              <a:rPr lang="en-US" noProof="0" dirty="0"/>
              <a:t>Click icon to add picture</a:t>
            </a:r>
          </a:p>
        </p:txBody>
      </p:sp>
      <p:sp>
        <p:nvSpPr>
          <p:cNvPr id="6" name="Picture Placeholder 7"/>
          <p:cNvSpPr>
            <a:spLocks noGrp="1"/>
          </p:cNvSpPr>
          <p:nvPr>
            <p:ph type="pic" sz="quarter" idx="15"/>
          </p:nvPr>
        </p:nvSpPr>
        <p:spPr>
          <a:xfrm>
            <a:off x="3190518" y="1700213"/>
            <a:ext cx="2752344" cy="1971675"/>
          </a:xfrm>
        </p:spPr>
        <p:txBody>
          <a:bodyPr/>
          <a:lstStyle/>
          <a:p>
            <a:r>
              <a:rPr lang="en-US" noProof="0" dirty="0"/>
              <a:t>Click icon to add picture</a:t>
            </a:r>
          </a:p>
        </p:txBody>
      </p:sp>
      <p:sp>
        <p:nvSpPr>
          <p:cNvPr id="9" name="Text Placeholder 18"/>
          <p:cNvSpPr>
            <a:spLocks noGrp="1"/>
          </p:cNvSpPr>
          <p:nvPr>
            <p:ph idx="1" hasCustomPrompt="1"/>
          </p:nvPr>
        </p:nvSpPr>
        <p:spPr>
          <a:xfrm>
            <a:off x="376238" y="3832225"/>
            <a:ext cx="2752344" cy="2095200"/>
          </a:xfrm>
          <a:prstGeom prst="rect">
            <a:avLst/>
          </a:prstGeom>
        </p:spPr>
        <p:txBody>
          <a:bodyPr vert="horz" lIns="0" tIns="0" rIns="0" bIns="0" rtlCol="0">
            <a:normAutofit/>
          </a:bodyPr>
          <a:lstStyle>
            <a:lvl1pPr marL="0" indent="0" algn="l">
              <a:buFontTx/>
              <a:buNone/>
              <a:defRPr b="0"/>
            </a:lvl1pPr>
            <a:lvl2pPr marL="101600" indent="-101600" algn="l">
              <a:buClrTx/>
              <a:buSzPct val="100000"/>
              <a:buFont typeface="Arial" panose="020B0604020202020204" pitchFamily="34" charset="0"/>
              <a:buChar char="•"/>
              <a:defRPr b="0"/>
            </a:lvl2pPr>
            <a:lvl3pPr marL="228600" indent="-101600" algn="l">
              <a:buClrTx/>
              <a:buSzPct val="100000"/>
              <a:buFont typeface="Arial" panose="020B0604020202020204" pitchFamily="34" charset="0"/>
              <a:buChar char="−"/>
              <a:defRPr b="0"/>
            </a:lvl3pPr>
            <a:lvl4pPr marL="355600" indent="-101600" algn="l">
              <a:buClrTx/>
              <a:buSzPct val="100000"/>
              <a:buFont typeface="Arial" panose="020B0604020202020204" pitchFamily="34" charset="0"/>
              <a:buChar char="◦"/>
              <a:defRPr b="0"/>
            </a:lvl4pPr>
            <a:lvl5pPr marL="482600" indent="-101600" algn="l">
              <a:buClrTx/>
              <a:buSzPct val="100000"/>
              <a:buFont typeface="Arial" panose="020B0604020202020204" pitchFamily="34" charset="0"/>
              <a:buChar char="−"/>
              <a:defRPr b="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3" name="Text Placeholder 18"/>
          <p:cNvSpPr>
            <a:spLocks noGrp="1"/>
          </p:cNvSpPr>
          <p:nvPr>
            <p:ph idx="16" hasCustomPrompt="1"/>
          </p:nvPr>
        </p:nvSpPr>
        <p:spPr>
          <a:xfrm>
            <a:off x="3190518" y="3832225"/>
            <a:ext cx="2752344" cy="2095200"/>
          </a:xfrm>
          <a:prstGeom prst="rect">
            <a:avLst/>
          </a:prstGeom>
        </p:spPr>
        <p:txBody>
          <a:bodyPr vert="horz" lIns="0" tIns="0" rIns="0" bIns="0" rtlCol="0">
            <a:normAutofit/>
          </a:bodyPr>
          <a:lstStyle>
            <a:lvl1pPr marL="0" indent="0" algn="l">
              <a:buFontTx/>
              <a:buNone/>
              <a:defRPr lang="en-US" sz="1000" b="0" kern="1200" noProof="0" dirty="0">
                <a:solidFill>
                  <a:schemeClr val="tx1"/>
                </a:solidFill>
                <a:latin typeface="+mn-lt"/>
                <a:ea typeface="+mn-ea"/>
                <a:cs typeface="+mn-cs"/>
              </a:defRPr>
            </a:lvl1pPr>
            <a:lvl2pPr marL="101600" indent="-101600" algn="l">
              <a:buClrTx/>
              <a:buSzPct val="100000"/>
              <a:buFont typeface="Arial" panose="020B0604020202020204" pitchFamily="34" charset="0"/>
              <a:buChar char="•"/>
              <a:defRPr lang="en-US" sz="1000" b="0" kern="1200" noProof="0" dirty="0">
                <a:solidFill>
                  <a:schemeClr val="tx1"/>
                </a:solidFill>
                <a:latin typeface="+mn-lt"/>
                <a:ea typeface="+mn-ea"/>
                <a:cs typeface="+mn-cs"/>
              </a:defRPr>
            </a:lvl2pPr>
            <a:lvl3pPr marL="228600" indent="-101600" algn="l">
              <a:buClrTx/>
              <a:buSzPct val="100000"/>
              <a:buFont typeface="Arial" panose="020B0604020202020204" pitchFamily="34" charset="0"/>
              <a:buChar char="−"/>
              <a:defRPr lang="en-US" sz="1000" b="0" kern="1200" noProof="0" dirty="0">
                <a:solidFill>
                  <a:schemeClr val="tx1"/>
                </a:solidFill>
                <a:latin typeface="+mn-lt"/>
                <a:ea typeface="+mn-ea"/>
                <a:cs typeface="+mn-cs"/>
              </a:defRPr>
            </a:lvl3pPr>
            <a:lvl4pPr marL="355600" indent="-101600" algn="l">
              <a:buClrTx/>
              <a:buSzPct val="100000"/>
              <a:buFont typeface="Arial" panose="020B0604020202020204" pitchFamily="34" charset="0"/>
              <a:buChar char="◦"/>
              <a:defRPr lang="en-US" sz="1000" b="0" kern="1200" noProof="0" dirty="0">
                <a:solidFill>
                  <a:schemeClr val="tx1"/>
                </a:solidFill>
                <a:latin typeface="+mn-lt"/>
                <a:ea typeface="+mn-ea"/>
                <a:cs typeface="+mn-cs"/>
              </a:defRPr>
            </a:lvl4pPr>
            <a:lvl5pPr marL="482600" indent="-101600" algn="l">
              <a:buClrTx/>
              <a:buSzPct val="100000"/>
              <a:buFont typeface="Arial" panose="020B0604020202020204" pitchFamily="34" charset="0"/>
              <a:buChar char="−"/>
              <a:defRPr lang="en-US" sz="1000" b="0" kern="1200" noProof="0" dirty="0">
                <a:solidFill>
                  <a:schemeClr val="tx1"/>
                </a:solidFill>
                <a:latin typeface="+mn-lt"/>
                <a:ea typeface="+mn-ea"/>
                <a:cs typeface="+mn-cs"/>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4" name="Text Placeholder 18"/>
          <p:cNvSpPr>
            <a:spLocks noGrp="1"/>
          </p:cNvSpPr>
          <p:nvPr>
            <p:ph idx="17" hasCustomPrompt="1"/>
          </p:nvPr>
        </p:nvSpPr>
        <p:spPr>
          <a:xfrm>
            <a:off x="6004798" y="3832225"/>
            <a:ext cx="2752344" cy="2095200"/>
          </a:xfrm>
          <a:prstGeom prst="rect">
            <a:avLst/>
          </a:prstGeom>
        </p:spPr>
        <p:txBody>
          <a:bodyPr vert="horz" lIns="0" tIns="0" rIns="0" bIns="0" rtlCol="0">
            <a:normAutofit/>
          </a:bodyPr>
          <a:lstStyle>
            <a:lvl1pPr marL="0" indent="0" algn="l">
              <a:buFontTx/>
              <a:buNone/>
              <a:defRPr b="0"/>
            </a:lvl1pPr>
            <a:lvl2pPr marL="101600" indent="-101600" algn="l">
              <a:buClrTx/>
              <a:buSzPct val="100000"/>
              <a:buFont typeface="Arial" panose="020B0604020202020204" pitchFamily="34" charset="0"/>
              <a:buChar char="•"/>
              <a:defRPr b="0"/>
            </a:lvl2pPr>
            <a:lvl3pPr marL="228600" indent="-101600" algn="l">
              <a:buClrTx/>
              <a:buSzPct val="100000"/>
              <a:buFont typeface="Arial" panose="020B0604020202020204" pitchFamily="34" charset="0"/>
              <a:buChar char="−"/>
              <a:defRPr b="0"/>
            </a:lvl3pPr>
            <a:lvl4pPr marL="355600" indent="-101600" algn="l">
              <a:buClrTx/>
              <a:buSzPct val="100000"/>
              <a:buFont typeface="Arial" panose="020B0604020202020204" pitchFamily="34" charset="0"/>
              <a:buChar char="◦"/>
              <a:defRPr b="0"/>
            </a:lvl4pPr>
            <a:lvl5pPr marL="482600" indent="-101600" algn="l">
              <a:buClrTx/>
              <a:buSzPct val="100000"/>
              <a:buFont typeface="Arial" panose="020B0604020202020204" pitchFamily="34" charset="0"/>
              <a:buChar char="−"/>
              <a:defRPr b="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0" name="Text Placeholder 8"/>
          <p:cNvSpPr>
            <a:spLocks noGrp="1"/>
          </p:cNvSpPr>
          <p:nvPr>
            <p:ph type="body" sz="quarter" idx="18" hasCustomPrompt="1"/>
          </p:nvPr>
        </p:nvSpPr>
        <p:spPr>
          <a:xfrm>
            <a:off x="376238" y="651601"/>
            <a:ext cx="8371762" cy="364400"/>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1997267427"/>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376237" y="651601"/>
            <a:ext cx="8391525"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1" name="Title Placeholder 1"/>
          <p:cNvSpPr>
            <a:spLocks noGrp="1"/>
          </p:cNvSpPr>
          <p:nvPr>
            <p:ph type="title" hasCustomPrompt="1"/>
          </p:nvPr>
        </p:nvSpPr>
        <p:spPr>
          <a:xfrm>
            <a:off x="376237" y="317500"/>
            <a:ext cx="8391525" cy="334102"/>
          </a:xfrm>
          <a:prstGeom prst="rect">
            <a:avLst/>
          </a:prstGeom>
        </p:spPr>
        <p:txBody>
          <a:bodyPr vert="horz" lIns="0" tIns="0" rIns="0" bIns="0" rtlCol="0" anchor="t" anchorCtr="0">
            <a:noAutofit/>
          </a:bodyPr>
          <a:lstStyle>
            <a:lvl1pPr>
              <a:defRPr/>
            </a:lvl1pPr>
          </a:lstStyle>
          <a:p>
            <a:r>
              <a:rPr lang="en-US" dirty="0"/>
              <a:t>Click to add title</a:t>
            </a:r>
          </a:p>
        </p:txBody>
      </p:sp>
    </p:spTree>
    <p:extLst>
      <p:ext uri="{BB962C8B-B14F-4D97-AF65-F5344CB8AC3E}">
        <p14:creationId xmlns:p14="http://schemas.microsoft.com/office/powerpoint/2010/main" val="2923017139"/>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alifications 2 x 1">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78000" y="1857892"/>
            <a:ext cx="4100118" cy="1695450"/>
          </a:xfrm>
        </p:spPr>
        <p:txBody>
          <a:bodyPr/>
          <a:lstStyle>
            <a:lvl1pPr marL="0" indent="0" algn="l">
              <a:spcAft>
                <a:spcPts val="1000"/>
              </a:spcAft>
              <a:buFontTx/>
              <a:buNone/>
              <a:defRPr b="1">
                <a:solidFill>
                  <a:schemeClr val="tx1"/>
                </a:solidFill>
              </a:defRPr>
            </a:lvl1pPr>
            <a:lvl2pPr marL="101600" indent="-101600" algn="l">
              <a:spcAft>
                <a:spcPts val="1000"/>
              </a:spcAft>
              <a:buClrTx/>
              <a:buSzPct val="100000"/>
              <a:buFont typeface="Arial" panose="020B0604020202020204" pitchFamily="34" charset="0"/>
              <a:buChar char="•"/>
              <a:defRPr b="0">
                <a:solidFill>
                  <a:schemeClr val="tx1"/>
                </a:solidFill>
              </a:defRPr>
            </a:lvl2pPr>
            <a:lvl3pPr marL="228600" indent="-101600" algn="l">
              <a:spcAft>
                <a:spcPts val="1000"/>
              </a:spcAft>
              <a:buClrTx/>
              <a:buSzPct val="100000"/>
              <a:buFont typeface="Arial" panose="020B0604020202020204" pitchFamily="34" charset="0"/>
              <a:buChar char="−"/>
              <a:defRPr b="0">
                <a:solidFill>
                  <a:schemeClr val="tx1"/>
                </a:solidFill>
              </a:defRPr>
            </a:lvl3pPr>
            <a:lvl4pPr marL="355600" indent="-101600" algn="l">
              <a:spcAft>
                <a:spcPts val="1000"/>
              </a:spcAft>
              <a:buClrTx/>
              <a:buSzPct val="100000"/>
              <a:buFont typeface="Arial" panose="020B0604020202020204" pitchFamily="34" charset="0"/>
              <a:buChar char="◦"/>
              <a:defRPr b="0">
                <a:solidFill>
                  <a:schemeClr val="tx1"/>
                </a:solidFill>
              </a:defRPr>
            </a:lvl4pPr>
            <a:lvl5pPr marL="482600" indent="-101600" algn="l">
              <a:spcAft>
                <a:spcPts val="1000"/>
              </a:spcAft>
              <a:buClrTx/>
              <a:buSzPct val="100000"/>
              <a:buFont typeface="Arial" panose="020B0604020202020204" pitchFamily="34" charset="0"/>
              <a:buChar char="−"/>
              <a:defRPr b="0" baseline="0">
                <a:solidFill>
                  <a:schemeClr val="tx1"/>
                </a:solidFill>
              </a:defRPr>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9" name="Text Placeholder 8"/>
          <p:cNvSpPr>
            <a:spLocks noGrp="1"/>
          </p:cNvSpPr>
          <p:nvPr>
            <p:ph type="body" sz="quarter" idx="21"/>
          </p:nvPr>
        </p:nvSpPr>
        <p:spPr>
          <a:xfrm>
            <a:off x="4684646" y="1857892"/>
            <a:ext cx="4083117" cy="1695450"/>
          </a:xfrm>
        </p:spPr>
        <p:txBody>
          <a:bodyPr vert="horz" lIns="0" tIns="0" rIns="0" bIns="0" rtlCol="0">
            <a:noAutofit/>
          </a:bodyPr>
          <a:lstStyle>
            <a:lvl1pPr>
              <a:defRPr lang="en-US" b="1" noProof="0" dirty="0" smtClean="0"/>
            </a:lvl1pPr>
            <a:lvl2pPr>
              <a:defRPr lang="en-US" b="0" noProof="0" dirty="0" smtClean="0"/>
            </a:lvl2pPr>
            <a:lvl3pPr>
              <a:defRPr lang="en-US" b="0" noProof="0" dirty="0" smtClean="0"/>
            </a:lvl3pPr>
            <a:lvl4pPr>
              <a:defRPr lang="en-US" b="0" noProof="0" dirty="0" smtClean="0"/>
            </a:lvl4pPr>
            <a:lvl5pPr>
              <a:defRPr lang="en-US" b="0" noProof="0" dirty="0"/>
            </a:lvl5pPr>
          </a:lstStyle>
          <a:p>
            <a:pPr lvl="0">
              <a:buFontTx/>
            </a:pPr>
            <a:r>
              <a:rPr lang="en-US" noProof="0"/>
              <a:t>Click to edit Master text styles</a:t>
            </a:r>
          </a:p>
          <a:p>
            <a:pPr lvl="1">
              <a:buFontTx/>
            </a:pPr>
            <a:r>
              <a:rPr lang="en-US" noProof="0"/>
              <a:t>Second level</a:t>
            </a:r>
          </a:p>
          <a:p>
            <a:pPr lvl="2">
              <a:buFontTx/>
            </a:pPr>
            <a:r>
              <a:rPr lang="en-US" noProof="0"/>
              <a:t>Third level</a:t>
            </a:r>
          </a:p>
          <a:p>
            <a:pPr lvl="3">
              <a:buFontTx/>
            </a:pPr>
            <a:r>
              <a:rPr lang="en-US" noProof="0"/>
              <a:t>Fourth level</a:t>
            </a:r>
          </a:p>
          <a:p>
            <a:pPr lvl="4">
              <a:buFontTx/>
            </a:pPr>
            <a:r>
              <a:rPr lang="en-US" noProof="0"/>
              <a:t>Fifth level</a:t>
            </a:r>
            <a:endParaRPr lang="en-US" noProof="0" dirty="0"/>
          </a:p>
        </p:txBody>
      </p:sp>
      <p:sp>
        <p:nvSpPr>
          <p:cNvPr id="2" name="Title 1"/>
          <p:cNvSpPr>
            <a:spLocks noGrp="1"/>
          </p:cNvSpPr>
          <p:nvPr>
            <p:ph type="title"/>
          </p:nvPr>
        </p:nvSpPr>
        <p:spPr>
          <a:xfrm>
            <a:off x="376238" y="317502"/>
            <a:ext cx="8391525" cy="334100"/>
          </a:xfrm>
        </p:spPr>
        <p:txBody>
          <a:bodyPr/>
          <a:lstStyle/>
          <a:p>
            <a:r>
              <a:rPr lang="en-US" noProof="0"/>
              <a:t>Click to edit Master title style</a:t>
            </a:r>
            <a:endParaRPr lang="en-US" noProof="0" dirty="0"/>
          </a:p>
        </p:txBody>
      </p:sp>
      <p:sp>
        <p:nvSpPr>
          <p:cNvPr id="4" name="Rectangle 3"/>
          <p:cNvSpPr/>
          <p:nvPr userDrawn="1"/>
        </p:nvSpPr>
        <p:spPr>
          <a:xfrm>
            <a:off x="378000" y="1705378"/>
            <a:ext cx="41001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5" name="Rectangle 4"/>
          <p:cNvSpPr/>
          <p:nvPr userDrawn="1"/>
        </p:nvSpPr>
        <p:spPr>
          <a:xfrm>
            <a:off x="4684646" y="1705378"/>
            <a:ext cx="40897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dirty="0">
              <a:solidFill>
                <a:prstClr val="white"/>
              </a:solidFill>
            </a:endParaRPr>
          </a:p>
        </p:txBody>
      </p:sp>
      <p:sp>
        <p:nvSpPr>
          <p:cNvPr id="6" name="Picture Placeholder 29"/>
          <p:cNvSpPr>
            <a:spLocks noGrp="1"/>
          </p:cNvSpPr>
          <p:nvPr>
            <p:ph type="pic" sz="quarter" idx="19" hasCustomPrompt="1"/>
          </p:nvPr>
        </p:nvSpPr>
        <p:spPr>
          <a:xfrm>
            <a:off x="3577118" y="1863916"/>
            <a:ext cx="907655"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7" name="Picture Placeholder 29"/>
          <p:cNvSpPr>
            <a:spLocks noGrp="1"/>
          </p:cNvSpPr>
          <p:nvPr>
            <p:ph type="pic" sz="quarter" idx="20" hasCustomPrompt="1"/>
          </p:nvPr>
        </p:nvSpPr>
        <p:spPr>
          <a:xfrm>
            <a:off x="7818462" y="1857892"/>
            <a:ext cx="93312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376237" y="651601"/>
            <a:ext cx="8391525" cy="364400"/>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1657184258"/>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alifications 2 x 2">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78000" y="1857892"/>
            <a:ext cx="4101706" cy="1695450"/>
          </a:xfrm>
        </p:spPr>
        <p:txBody>
          <a:bodyPr vert="horz" lIns="0" tIns="0" rIns="0" bIns="0" rtlCol="0">
            <a:noAutofit/>
          </a:bodyPr>
          <a:lstStyle>
            <a:lvl1pPr>
              <a:defRPr lang="en-US" b="1" smtClean="0"/>
            </a:lvl1pPr>
            <a:lvl2pPr>
              <a:defRPr lang="en-US" b="0" smtClean="0"/>
            </a:lvl2pPr>
            <a:lvl3pPr>
              <a:defRPr lang="en-US" b="0" smtClean="0"/>
            </a:lvl3pPr>
            <a:lvl4pPr>
              <a:defRPr lang="en-US" b="0" smtClean="0"/>
            </a:lvl4pPr>
            <a:lvl5pPr>
              <a:defRPr lang="en-US" b="0" dirty="0"/>
            </a:lvl5pPr>
          </a:lstStyle>
          <a:p>
            <a:pPr lvl="0">
              <a:buFontTx/>
            </a:pPr>
            <a:r>
              <a:rPr lang="en-US"/>
              <a:t>Click to edit Master text styles</a:t>
            </a:r>
          </a:p>
          <a:p>
            <a:pPr lvl="1">
              <a:buFontTx/>
            </a:pPr>
            <a:r>
              <a:rPr lang="en-US"/>
              <a:t>Second level</a:t>
            </a:r>
          </a:p>
          <a:p>
            <a:pPr lvl="2">
              <a:buFontTx/>
            </a:pPr>
            <a:r>
              <a:rPr lang="en-US"/>
              <a:t>Third level</a:t>
            </a:r>
          </a:p>
          <a:p>
            <a:pPr lvl="3">
              <a:buFontTx/>
            </a:pPr>
            <a:r>
              <a:rPr lang="en-US"/>
              <a:t>Fourth level</a:t>
            </a:r>
          </a:p>
          <a:p>
            <a:pPr lvl="4">
              <a:buFontTx/>
            </a:pPr>
            <a:r>
              <a:rPr lang="en-US"/>
              <a:t>Fifth level</a:t>
            </a:r>
            <a:endParaRPr lang="en-US" dirty="0"/>
          </a:p>
        </p:txBody>
      </p:sp>
      <p:sp>
        <p:nvSpPr>
          <p:cNvPr id="9" name="Text Placeholder 8"/>
          <p:cNvSpPr>
            <a:spLocks noGrp="1"/>
          </p:cNvSpPr>
          <p:nvPr>
            <p:ph type="body" sz="quarter" idx="21"/>
          </p:nvPr>
        </p:nvSpPr>
        <p:spPr>
          <a:xfrm>
            <a:off x="4684646" y="1857892"/>
            <a:ext cx="4091001" cy="1695450"/>
          </a:xfrm>
        </p:spPr>
        <p:txBody>
          <a:bodyPr vert="horz" lIns="0" tIns="0" rIns="0" bIns="0" rtlCol="0">
            <a:noAutofit/>
          </a:bodyPr>
          <a:lstStyle>
            <a:lvl1pPr>
              <a:defRPr lang="en-US" b="1" smtClean="0"/>
            </a:lvl1pPr>
            <a:lvl2pPr>
              <a:defRPr lang="en-US" b="0" smtClean="0"/>
            </a:lvl2pPr>
            <a:lvl3pPr>
              <a:defRPr lang="en-US" b="0" smtClean="0"/>
            </a:lvl3pPr>
            <a:lvl4pPr>
              <a:defRPr lang="en-US" b="0" smtClean="0"/>
            </a:lvl4pPr>
            <a:lvl5pPr>
              <a:defRPr lang="en-US" b="0" dirty="0"/>
            </a:lvl5pPr>
          </a:lstStyle>
          <a:p>
            <a:pPr lvl="0">
              <a:buFontTx/>
            </a:pPr>
            <a:r>
              <a:rPr lang="en-US"/>
              <a:t>Click to edit Master text styles</a:t>
            </a:r>
          </a:p>
          <a:p>
            <a:pPr lvl="1">
              <a:buFontTx/>
            </a:pPr>
            <a:r>
              <a:rPr lang="en-US"/>
              <a:t>Second level</a:t>
            </a:r>
          </a:p>
          <a:p>
            <a:pPr lvl="2">
              <a:buFontTx/>
            </a:pPr>
            <a:r>
              <a:rPr lang="en-US"/>
              <a:t>Third level</a:t>
            </a:r>
          </a:p>
          <a:p>
            <a:pPr lvl="3">
              <a:buFontTx/>
            </a:pPr>
            <a:r>
              <a:rPr lang="en-US"/>
              <a:t>Fourth level</a:t>
            </a:r>
          </a:p>
          <a:p>
            <a:pPr lvl="4">
              <a:buFontTx/>
            </a:pPr>
            <a:r>
              <a:rPr lang="en-US"/>
              <a:t>Fifth level</a:t>
            </a:r>
            <a:endParaRPr lang="en-US" dirty="0"/>
          </a:p>
        </p:txBody>
      </p:sp>
      <p:sp>
        <p:nvSpPr>
          <p:cNvPr id="2" name="Title 1"/>
          <p:cNvSpPr>
            <a:spLocks noGrp="1"/>
          </p:cNvSpPr>
          <p:nvPr>
            <p:ph type="title"/>
          </p:nvPr>
        </p:nvSpPr>
        <p:spPr>
          <a:xfrm>
            <a:off x="376238" y="317501"/>
            <a:ext cx="8391525" cy="334100"/>
          </a:xfrm>
        </p:spPr>
        <p:txBody>
          <a:bodyPr/>
          <a:lstStyle/>
          <a:p>
            <a:r>
              <a:rPr lang="en-US"/>
              <a:t>Click to edit Master title style</a:t>
            </a:r>
            <a:endParaRPr lang="en-GB"/>
          </a:p>
        </p:txBody>
      </p:sp>
      <p:sp>
        <p:nvSpPr>
          <p:cNvPr id="4" name="Rectangle 3"/>
          <p:cNvSpPr/>
          <p:nvPr userDrawn="1"/>
        </p:nvSpPr>
        <p:spPr>
          <a:xfrm>
            <a:off x="378000" y="1705378"/>
            <a:ext cx="41001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prstClr val="white"/>
              </a:solidFill>
            </a:endParaRPr>
          </a:p>
        </p:txBody>
      </p:sp>
      <p:sp>
        <p:nvSpPr>
          <p:cNvPr id="5" name="Rectangle 4"/>
          <p:cNvSpPr/>
          <p:nvPr userDrawn="1"/>
        </p:nvSpPr>
        <p:spPr>
          <a:xfrm>
            <a:off x="4684646" y="1705378"/>
            <a:ext cx="40897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prstClr val="white"/>
              </a:solidFill>
            </a:endParaRPr>
          </a:p>
        </p:txBody>
      </p:sp>
      <p:sp>
        <p:nvSpPr>
          <p:cNvPr id="7" name="Picture Placeholder 29"/>
          <p:cNvSpPr>
            <a:spLocks noGrp="1"/>
          </p:cNvSpPr>
          <p:nvPr>
            <p:ph type="pic" sz="quarter" idx="20" hasCustomPrompt="1"/>
          </p:nvPr>
        </p:nvSpPr>
        <p:spPr>
          <a:xfrm>
            <a:off x="7818462" y="1857892"/>
            <a:ext cx="93312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dirty="0">
                <a:solidFill>
                  <a:schemeClr val="bg1"/>
                </a:solidFill>
              </a:rPr>
              <a:t>Co-brand</a:t>
            </a:r>
            <a:br>
              <a:rPr lang="en-US" sz="1200" dirty="0">
                <a:solidFill>
                  <a:schemeClr val="bg1"/>
                </a:solidFill>
              </a:rPr>
            </a:br>
            <a:r>
              <a:rPr lang="en-US" sz="1200" dirty="0">
                <a:solidFill>
                  <a:schemeClr val="bg1"/>
                </a:solidFill>
              </a:rPr>
              <a:t>Logo</a:t>
            </a:r>
          </a:p>
          <a:p>
            <a:endParaRPr lang="en-GB" dirty="0"/>
          </a:p>
        </p:txBody>
      </p:sp>
      <p:sp>
        <p:nvSpPr>
          <p:cNvPr id="10" name="Text Placeholder 8"/>
          <p:cNvSpPr>
            <a:spLocks noGrp="1"/>
          </p:cNvSpPr>
          <p:nvPr>
            <p:ph type="body" sz="quarter" idx="22"/>
          </p:nvPr>
        </p:nvSpPr>
        <p:spPr>
          <a:xfrm>
            <a:off x="378000" y="4249682"/>
            <a:ext cx="4100118" cy="1695450"/>
          </a:xfrm>
        </p:spPr>
        <p:txBody>
          <a:bodyPr vert="horz" lIns="0" tIns="0" rIns="0" bIns="0" rtlCol="0">
            <a:noAutofit/>
          </a:bodyPr>
          <a:lstStyle>
            <a:lvl1pPr>
              <a:defRPr lang="en-US" b="1" smtClean="0"/>
            </a:lvl1pPr>
            <a:lvl2pPr>
              <a:defRPr lang="en-US" b="0" smtClean="0"/>
            </a:lvl2pPr>
            <a:lvl3pPr>
              <a:defRPr lang="en-US" b="0" smtClean="0"/>
            </a:lvl3pPr>
            <a:lvl4pPr>
              <a:defRPr lang="en-US" b="0" smtClean="0"/>
            </a:lvl4pPr>
            <a:lvl5pPr>
              <a:defRPr lang="en-US" b="0" dirty="0"/>
            </a:lvl5pPr>
          </a:lstStyle>
          <a:p>
            <a:pPr lvl="0">
              <a:buFontTx/>
            </a:pPr>
            <a:r>
              <a:rPr lang="en-US"/>
              <a:t>Click to edit Master text styles</a:t>
            </a:r>
          </a:p>
          <a:p>
            <a:pPr lvl="1">
              <a:buFontTx/>
            </a:pPr>
            <a:r>
              <a:rPr lang="en-US"/>
              <a:t>Second level</a:t>
            </a:r>
          </a:p>
          <a:p>
            <a:pPr lvl="2">
              <a:buFontTx/>
            </a:pPr>
            <a:r>
              <a:rPr lang="en-US"/>
              <a:t>Third level</a:t>
            </a:r>
          </a:p>
          <a:p>
            <a:pPr lvl="3">
              <a:buFontTx/>
            </a:pPr>
            <a:r>
              <a:rPr lang="en-US"/>
              <a:t>Fourth level</a:t>
            </a:r>
          </a:p>
          <a:p>
            <a:pPr lvl="4">
              <a:buFontTx/>
            </a:pPr>
            <a:r>
              <a:rPr lang="en-US"/>
              <a:t>Fifth level</a:t>
            </a:r>
            <a:endParaRPr lang="en-US" dirty="0"/>
          </a:p>
        </p:txBody>
      </p:sp>
      <p:sp>
        <p:nvSpPr>
          <p:cNvPr id="11" name="Text Placeholder 8"/>
          <p:cNvSpPr>
            <a:spLocks noGrp="1"/>
          </p:cNvSpPr>
          <p:nvPr>
            <p:ph type="body" sz="quarter" idx="23"/>
          </p:nvPr>
        </p:nvSpPr>
        <p:spPr>
          <a:xfrm>
            <a:off x="4684645" y="4249682"/>
            <a:ext cx="4089719" cy="1695450"/>
          </a:xfrm>
        </p:spPr>
        <p:txBody>
          <a:bodyPr vert="horz" lIns="0" tIns="0" rIns="0" bIns="0" rtlCol="0">
            <a:noAutofit/>
          </a:bodyPr>
          <a:lstStyle>
            <a:lvl1pPr>
              <a:defRPr lang="en-US" b="1" smtClean="0"/>
            </a:lvl1pPr>
            <a:lvl2pPr>
              <a:defRPr lang="en-US" b="0" smtClean="0"/>
            </a:lvl2pPr>
            <a:lvl3pPr>
              <a:defRPr lang="en-US" b="0" smtClean="0"/>
            </a:lvl3pPr>
            <a:lvl4pPr>
              <a:defRPr lang="en-US" b="0" smtClean="0"/>
            </a:lvl4pPr>
            <a:lvl5pPr>
              <a:defRPr lang="en-US" b="0" dirty="0"/>
            </a:lvl5pPr>
          </a:lstStyle>
          <a:p>
            <a:pPr lvl="0">
              <a:buFontTx/>
            </a:pPr>
            <a:r>
              <a:rPr lang="en-US"/>
              <a:t>Click to edit Master text styles</a:t>
            </a:r>
          </a:p>
          <a:p>
            <a:pPr lvl="1">
              <a:buFontTx/>
            </a:pPr>
            <a:r>
              <a:rPr lang="en-US"/>
              <a:t>Second level</a:t>
            </a:r>
          </a:p>
          <a:p>
            <a:pPr lvl="2">
              <a:buFontTx/>
            </a:pPr>
            <a:r>
              <a:rPr lang="en-US"/>
              <a:t>Third level</a:t>
            </a:r>
          </a:p>
          <a:p>
            <a:pPr lvl="3">
              <a:buFontTx/>
            </a:pPr>
            <a:r>
              <a:rPr lang="en-US"/>
              <a:t>Fourth level</a:t>
            </a:r>
          </a:p>
          <a:p>
            <a:pPr lvl="4">
              <a:buFontTx/>
            </a:pPr>
            <a:r>
              <a:rPr lang="en-US"/>
              <a:t>Fifth level</a:t>
            </a:r>
            <a:endParaRPr lang="en-US" dirty="0"/>
          </a:p>
        </p:txBody>
      </p:sp>
      <p:sp>
        <p:nvSpPr>
          <p:cNvPr id="12" name="Rectangle 11"/>
          <p:cNvSpPr/>
          <p:nvPr userDrawn="1"/>
        </p:nvSpPr>
        <p:spPr>
          <a:xfrm>
            <a:off x="378000" y="4103518"/>
            <a:ext cx="410170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prstClr val="white"/>
              </a:solidFill>
            </a:endParaRPr>
          </a:p>
        </p:txBody>
      </p:sp>
      <p:sp>
        <p:nvSpPr>
          <p:cNvPr id="13" name="Rectangle 12"/>
          <p:cNvSpPr/>
          <p:nvPr userDrawn="1"/>
        </p:nvSpPr>
        <p:spPr>
          <a:xfrm>
            <a:off x="4684645" y="4103518"/>
            <a:ext cx="408353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dirty="0">
              <a:solidFill>
                <a:prstClr val="white"/>
              </a:solidFill>
            </a:endParaRPr>
          </a:p>
        </p:txBody>
      </p:sp>
      <p:sp>
        <p:nvSpPr>
          <p:cNvPr id="14" name="Picture Placeholder 29"/>
          <p:cNvSpPr>
            <a:spLocks noGrp="1"/>
          </p:cNvSpPr>
          <p:nvPr>
            <p:ph type="pic" sz="quarter" idx="24" hasCustomPrompt="1"/>
          </p:nvPr>
        </p:nvSpPr>
        <p:spPr>
          <a:xfrm>
            <a:off x="3565870" y="4255706"/>
            <a:ext cx="929536"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dirty="0">
                <a:solidFill>
                  <a:schemeClr val="bg1"/>
                </a:solidFill>
              </a:rPr>
              <a:t>Co-brand</a:t>
            </a:r>
            <a:br>
              <a:rPr lang="en-US" sz="1200" dirty="0">
                <a:solidFill>
                  <a:schemeClr val="bg1"/>
                </a:solidFill>
              </a:rPr>
            </a:br>
            <a:r>
              <a:rPr lang="en-US" sz="1200" dirty="0">
                <a:solidFill>
                  <a:schemeClr val="bg1"/>
                </a:solidFill>
              </a:rPr>
              <a:t>Logo</a:t>
            </a:r>
          </a:p>
          <a:p>
            <a:endParaRPr lang="en-GB" dirty="0"/>
          </a:p>
        </p:txBody>
      </p:sp>
      <p:sp>
        <p:nvSpPr>
          <p:cNvPr id="15" name="Picture Placeholder 29"/>
          <p:cNvSpPr>
            <a:spLocks noGrp="1"/>
          </p:cNvSpPr>
          <p:nvPr>
            <p:ph type="pic" sz="quarter" idx="25" hasCustomPrompt="1"/>
          </p:nvPr>
        </p:nvSpPr>
        <p:spPr>
          <a:xfrm>
            <a:off x="7818463" y="4249682"/>
            <a:ext cx="933120"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dirty="0">
                <a:solidFill>
                  <a:schemeClr val="bg1"/>
                </a:solidFill>
              </a:rPr>
              <a:t>Co-brand</a:t>
            </a:r>
            <a:br>
              <a:rPr lang="en-US" sz="1200" dirty="0">
                <a:solidFill>
                  <a:schemeClr val="bg1"/>
                </a:solidFill>
              </a:rPr>
            </a:br>
            <a:r>
              <a:rPr lang="en-US" sz="1200" dirty="0">
                <a:solidFill>
                  <a:schemeClr val="bg1"/>
                </a:solidFill>
              </a:rPr>
              <a:t>Logo</a:t>
            </a:r>
          </a:p>
          <a:p>
            <a:endParaRPr lang="en-GB" dirty="0"/>
          </a:p>
        </p:txBody>
      </p:sp>
      <p:sp>
        <p:nvSpPr>
          <p:cNvPr id="16" name="Text Placeholder 8"/>
          <p:cNvSpPr>
            <a:spLocks noGrp="1"/>
          </p:cNvSpPr>
          <p:nvPr>
            <p:ph type="body" sz="quarter" idx="13" hasCustomPrompt="1"/>
          </p:nvPr>
        </p:nvSpPr>
        <p:spPr>
          <a:xfrm>
            <a:off x="376238" y="651601"/>
            <a:ext cx="8398126"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7" name="Picture Placeholder 29"/>
          <p:cNvSpPr>
            <a:spLocks noGrp="1"/>
          </p:cNvSpPr>
          <p:nvPr>
            <p:ph type="pic" sz="quarter" idx="19" hasCustomPrompt="1"/>
          </p:nvPr>
        </p:nvSpPr>
        <p:spPr>
          <a:xfrm>
            <a:off x="3577118" y="1863916"/>
            <a:ext cx="907655"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dirty="0">
                <a:solidFill>
                  <a:schemeClr val="bg1"/>
                </a:solidFill>
              </a:rPr>
              <a:t>Co-brand</a:t>
            </a:r>
            <a:br>
              <a:rPr lang="en-US" sz="1200" dirty="0">
                <a:solidFill>
                  <a:schemeClr val="bg1"/>
                </a:solidFill>
              </a:rPr>
            </a:br>
            <a:r>
              <a:rPr lang="en-US" sz="1200" dirty="0">
                <a:solidFill>
                  <a:schemeClr val="bg1"/>
                </a:solidFill>
              </a:rPr>
              <a:t>Logo</a:t>
            </a:r>
          </a:p>
          <a:p>
            <a:endParaRPr lang="en-GB" dirty="0"/>
          </a:p>
        </p:txBody>
      </p:sp>
    </p:spTree>
    <p:extLst>
      <p:ext uri="{BB962C8B-B14F-4D97-AF65-F5344CB8AC3E}">
        <p14:creationId xmlns:p14="http://schemas.microsoft.com/office/powerpoint/2010/main" val="154095182"/>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 column green line">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334099"/>
          </a:xfrm>
        </p:spPr>
        <p:txBody>
          <a:bodyPr/>
          <a:lstStyle/>
          <a:p>
            <a:r>
              <a:rPr lang="en-US" noProof="0"/>
              <a:t>Click to edit Master title style</a:t>
            </a:r>
            <a:endParaRPr lang="en-US" noProof="0" dirty="0"/>
          </a:p>
        </p:txBody>
      </p:sp>
      <p:sp>
        <p:nvSpPr>
          <p:cNvPr id="4" name="Rectangle 3"/>
          <p:cNvSpPr/>
          <p:nvPr userDrawn="1"/>
        </p:nvSpPr>
        <p:spPr>
          <a:xfrm>
            <a:off x="3240000" y="1705968"/>
            <a:ext cx="2667088"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5" name="Rectangle 4"/>
          <p:cNvSpPr/>
          <p:nvPr userDrawn="1"/>
        </p:nvSpPr>
        <p:spPr>
          <a:xfrm>
            <a:off x="378000" y="1700213"/>
            <a:ext cx="2670000" cy="59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6" name="Rectangle 5"/>
          <p:cNvSpPr/>
          <p:nvPr userDrawn="1"/>
        </p:nvSpPr>
        <p:spPr>
          <a:xfrm>
            <a:off x="6086475" y="1705968"/>
            <a:ext cx="268789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dirty="0">
              <a:solidFill>
                <a:prstClr val="white"/>
              </a:solidFill>
            </a:endParaRPr>
          </a:p>
        </p:txBody>
      </p:sp>
      <p:sp>
        <p:nvSpPr>
          <p:cNvPr id="7" name="Text Placeholder 8"/>
          <p:cNvSpPr>
            <a:spLocks noGrp="1"/>
          </p:cNvSpPr>
          <p:nvPr>
            <p:ph type="body" sz="quarter" idx="17"/>
          </p:nvPr>
        </p:nvSpPr>
        <p:spPr>
          <a:xfrm>
            <a:off x="3244283" y="1851441"/>
            <a:ext cx="2655433" cy="3845754"/>
          </a:xfrm>
        </p:spPr>
        <p:txBody>
          <a:bodyPr vert="horz" lIns="0" tIns="0" rIns="0" bIns="0" rtlCol="0">
            <a:noAutofit/>
          </a:bodyPr>
          <a:lstStyle>
            <a:lvl1pPr>
              <a:defRPr lang="en-US" b="1" noProof="0" smtClean="0"/>
            </a:lvl1pPr>
            <a:lvl2pPr>
              <a:defRPr lang="en-US" b="0" noProof="0" smtClean="0"/>
            </a:lvl2pPr>
            <a:lvl3pPr>
              <a:defRPr lang="en-US" b="0" noProof="0" smtClean="0"/>
            </a:lvl3pPr>
            <a:lvl4pPr>
              <a:defRPr lang="en-US" b="0" noProof="0" smtClean="0"/>
            </a:lvl4pPr>
            <a:lvl5pPr>
              <a:defRPr lang="en-US" b="0" noProof="0" dirty="0"/>
            </a:lvl5pPr>
          </a:lstStyle>
          <a:p>
            <a:pPr lvl="0">
              <a:buFontTx/>
            </a:pPr>
            <a:r>
              <a:rPr lang="en-US" noProof="0"/>
              <a:t>Click to edit Master text styles</a:t>
            </a:r>
          </a:p>
          <a:p>
            <a:pPr lvl="1">
              <a:buFontTx/>
            </a:pPr>
            <a:r>
              <a:rPr lang="en-US" noProof="0"/>
              <a:t>Second level</a:t>
            </a:r>
          </a:p>
          <a:p>
            <a:pPr lvl="2">
              <a:buFontTx/>
            </a:pPr>
            <a:r>
              <a:rPr lang="en-US" noProof="0"/>
              <a:t>Third level</a:t>
            </a:r>
          </a:p>
          <a:p>
            <a:pPr lvl="3">
              <a:buFontTx/>
            </a:pPr>
            <a:r>
              <a:rPr lang="en-US" noProof="0"/>
              <a:t>Fourth level</a:t>
            </a:r>
          </a:p>
          <a:p>
            <a:pPr lvl="4">
              <a:buFontTx/>
            </a:pPr>
            <a:r>
              <a:rPr lang="en-US" noProof="0"/>
              <a:t>Fifth level</a:t>
            </a:r>
            <a:endParaRPr lang="en-US" noProof="0" dirty="0"/>
          </a:p>
        </p:txBody>
      </p:sp>
      <p:sp>
        <p:nvSpPr>
          <p:cNvPr id="8" name="Text Placeholder 8"/>
          <p:cNvSpPr>
            <a:spLocks noGrp="1"/>
          </p:cNvSpPr>
          <p:nvPr>
            <p:ph type="body" sz="quarter" idx="18"/>
          </p:nvPr>
        </p:nvSpPr>
        <p:spPr>
          <a:xfrm>
            <a:off x="378000" y="1851441"/>
            <a:ext cx="2670000" cy="3845754"/>
          </a:xfrm>
        </p:spPr>
        <p:txBody>
          <a:bodyPr vert="horz" lIns="0" tIns="0" rIns="0" bIns="0" rtlCol="0">
            <a:noAutofit/>
          </a:bodyPr>
          <a:lstStyle>
            <a:lvl1pPr>
              <a:defRPr lang="en-US" b="1" noProof="0" smtClean="0"/>
            </a:lvl1pPr>
            <a:lvl2pPr>
              <a:defRPr lang="en-US" b="0" noProof="0" smtClean="0"/>
            </a:lvl2pPr>
            <a:lvl3pPr>
              <a:defRPr lang="en-US" b="0" noProof="0" smtClean="0"/>
            </a:lvl3pPr>
            <a:lvl4pPr>
              <a:defRPr lang="en-US" b="0" noProof="0" smtClean="0"/>
            </a:lvl4pPr>
            <a:lvl5pPr>
              <a:defRPr lang="en-US" b="0" noProof="0" dirty="0"/>
            </a:lvl5pPr>
          </a:lstStyle>
          <a:p>
            <a:pPr lvl="0">
              <a:buFontTx/>
            </a:pPr>
            <a:r>
              <a:rPr lang="en-US" noProof="0"/>
              <a:t>Click to edit Master text styles</a:t>
            </a:r>
          </a:p>
          <a:p>
            <a:pPr lvl="1">
              <a:buFontTx/>
            </a:pPr>
            <a:r>
              <a:rPr lang="en-US" noProof="0"/>
              <a:t>Second level</a:t>
            </a:r>
          </a:p>
          <a:p>
            <a:pPr lvl="2">
              <a:buFontTx/>
            </a:pPr>
            <a:r>
              <a:rPr lang="en-US" noProof="0"/>
              <a:t>Third level</a:t>
            </a:r>
          </a:p>
          <a:p>
            <a:pPr lvl="3">
              <a:buFontTx/>
            </a:pPr>
            <a:r>
              <a:rPr lang="en-US" noProof="0"/>
              <a:t>Fourth level</a:t>
            </a:r>
          </a:p>
          <a:p>
            <a:pPr lvl="4">
              <a:buFontTx/>
            </a:pPr>
            <a:r>
              <a:rPr lang="en-US" noProof="0"/>
              <a:t>Fifth level</a:t>
            </a:r>
            <a:endParaRPr lang="en-US" noProof="0" dirty="0"/>
          </a:p>
        </p:txBody>
      </p:sp>
      <p:sp>
        <p:nvSpPr>
          <p:cNvPr id="9" name="Text Placeholder 8"/>
          <p:cNvSpPr>
            <a:spLocks noGrp="1"/>
          </p:cNvSpPr>
          <p:nvPr>
            <p:ph type="body" sz="quarter" idx="19"/>
          </p:nvPr>
        </p:nvSpPr>
        <p:spPr>
          <a:xfrm>
            <a:off x="6095999" y="1851441"/>
            <a:ext cx="2678365" cy="3845754"/>
          </a:xfrm>
        </p:spPr>
        <p:txBody>
          <a:bodyPr vert="horz" lIns="0" tIns="0" rIns="0" bIns="0" rtlCol="0">
            <a:noAutofit/>
          </a:bodyPr>
          <a:lstStyle>
            <a:lvl1pPr>
              <a:defRPr lang="en-US" b="1" noProof="0" smtClean="0"/>
            </a:lvl1pPr>
            <a:lvl2pPr>
              <a:defRPr lang="en-US" b="0" noProof="0" smtClean="0"/>
            </a:lvl2pPr>
            <a:lvl3pPr>
              <a:defRPr lang="en-US" b="0" noProof="0" smtClean="0"/>
            </a:lvl3pPr>
            <a:lvl4pPr>
              <a:defRPr lang="en-US" b="0" noProof="0" smtClean="0"/>
            </a:lvl4pPr>
            <a:lvl5pPr>
              <a:defRPr lang="en-US" b="0" noProof="0" dirty="0"/>
            </a:lvl5pPr>
          </a:lstStyle>
          <a:p>
            <a:pPr lvl="0">
              <a:buFontTx/>
            </a:pPr>
            <a:r>
              <a:rPr lang="en-US" noProof="0"/>
              <a:t>Click to edit Master text styles</a:t>
            </a:r>
          </a:p>
          <a:p>
            <a:pPr lvl="1">
              <a:buFontTx/>
            </a:pPr>
            <a:r>
              <a:rPr lang="en-US" noProof="0"/>
              <a:t>Second level</a:t>
            </a:r>
          </a:p>
          <a:p>
            <a:pPr lvl="2">
              <a:buFontTx/>
            </a:pPr>
            <a:r>
              <a:rPr lang="en-US" noProof="0"/>
              <a:t>Third level</a:t>
            </a:r>
          </a:p>
          <a:p>
            <a:pPr lvl="3">
              <a:buFontTx/>
            </a:pPr>
            <a:r>
              <a:rPr lang="en-US" noProof="0"/>
              <a:t>Fourth level</a:t>
            </a:r>
          </a:p>
          <a:p>
            <a:pPr lvl="4">
              <a:buFontTx/>
            </a:pPr>
            <a:r>
              <a:rPr lang="en-US" noProof="0"/>
              <a:t>Fifth level</a:t>
            </a:r>
            <a:endParaRPr lang="en-US" noProof="0" dirty="0"/>
          </a:p>
        </p:txBody>
      </p:sp>
      <p:sp>
        <p:nvSpPr>
          <p:cNvPr id="10" name="Text Placeholder 8"/>
          <p:cNvSpPr>
            <a:spLocks noGrp="1"/>
          </p:cNvSpPr>
          <p:nvPr>
            <p:ph type="body" sz="quarter" idx="13" hasCustomPrompt="1"/>
          </p:nvPr>
        </p:nvSpPr>
        <p:spPr>
          <a:xfrm>
            <a:off x="376238" y="651601"/>
            <a:ext cx="8371762" cy="364400"/>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100102959"/>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 column icon">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334099"/>
          </a:xfrm>
        </p:spPr>
        <p:txBody>
          <a:bodyPr/>
          <a:lstStyle/>
          <a:p>
            <a:r>
              <a:rPr lang="en-US" noProof="0"/>
              <a:t>Click to edit Master title style</a:t>
            </a:r>
            <a:endParaRPr lang="en-US" noProof="0" dirty="0"/>
          </a:p>
        </p:txBody>
      </p:sp>
      <p:sp>
        <p:nvSpPr>
          <p:cNvPr id="4" name="Text Placeholder 8"/>
          <p:cNvSpPr>
            <a:spLocks noGrp="1"/>
          </p:cNvSpPr>
          <p:nvPr>
            <p:ph type="body" sz="quarter" idx="17"/>
          </p:nvPr>
        </p:nvSpPr>
        <p:spPr>
          <a:xfrm>
            <a:off x="378000" y="2556000"/>
            <a:ext cx="1944000" cy="3394800"/>
          </a:xfrm>
        </p:spPr>
        <p:txBody>
          <a:bodyPr vert="horz" lIns="0" tIns="0" rIns="0" bIns="0" rtlCol="0">
            <a:noAutofit/>
          </a:bodyPr>
          <a:lstStyle>
            <a:lvl1pPr>
              <a:defRPr lang="en-US" b="0" noProof="0" smtClean="0"/>
            </a:lvl1pPr>
            <a:lvl2pPr>
              <a:defRPr lang="en-US" b="0" noProof="0" smtClean="0"/>
            </a:lvl2pPr>
            <a:lvl3pPr>
              <a:defRPr lang="en-US" b="0" noProof="0" smtClean="0"/>
            </a:lvl3pPr>
            <a:lvl4pPr>
              <a:defRPr lang="en-US" b="0" noProof="0" smtClean="0"/>
            </a:lvl4pPr>
            <a:lvl5pPr>
              <a:defRPr lang="en-US" b="0" noProof="0" dirty="0"/>
            </a:lvl5pPr>
          </a:lstStyle>
          <a:p>
            <a:pPr lvl="0">
              <a:buFontTx/>
            </a:pPr>
            <a:r>
              <a:rPr lang="en-US" noProof="0"/>
              <a:t>Click to edit Master text styles</a:t>
            </a:r>
          </a:p>
          <a:p>
            <a:pPr lvl="1">
              <a:buFontTx/>
            </a:pPr>
            <a:r>
              <a:rPr lang="en-US" noProof="0"/>
              <a:t>Second level</a:t>
            </a:r>
          </a:p>
          <a:p>
            <a:pPr lvl="2">
              <a:buFontTx/>
            </a:pPr>
            <a:r>
              <a:rPr lang="en-US" noProof="0"/>
              <a:t>Third level</a:t>
            </a:r>
          </a:p>
          <a:p>
            <a:pPr lvl="3">
              <a:buFontTx/>
            </a:pPr>
            <a:r>
              <a:rPr lang="en-US" noProof="0"/>
              <a:t>Fourth level</a:t>
            </a:r>
          </a:p>
          <a:p>
            <a:pPr lvl="4">
              <a:buFontTx/>
            </a:pPr>
            <a:r>
              <a:rPr lang="en-US" noProof="0"/>
              <a:t>Fifth level</a:t>
            </a:r>
            <a:endParaRPr lang="en-US" noProof="0" dirty="0"/>
          </a:p>
        </p:txBody>
      </p:sp>
      <p:sp>
        <p:nvSpPr>
          <p:cNvPr id="5" name="Text Placeholder 8"/>
          <p:cNvSpPr>
            <a:spLocks noGrp="1"/>
          </p:cNvSpPr>
          <p:nvPr>
            <p:ph type="body" sz="quarter" idx="18"/>
          </p:nvPr>
        </p:nvSpPr>
        <p:spPr>
          <a:xfrm>
            <a:off x="6822627" y="2556000"/>
            <a:ext cx="1944000" cy="3394800"/>
          </a:xfrm>
        </p:spPr>
        <p:txBody>
          <a:bodyPr vert="horz" lIns="0" tIns="0" rIns="0" bIns="0" rtlCol="0">
            <a:noAutofit/>
          </a:bodyPr>
          <a:lstStyle>
            <a:lvl1pPr>
              <a:defRPr lang="en-US" b="0" noProof="0" smtClean="0"/>
            </a:lvl1pPr>
            <a:lvl2pPr>
              <a:defRPr lang="en-US" b="0" noProof="0" smtClean="0"/>
            </a:lvl2pPr>
            <a:lvl3pPr>
              <a:defRPr lang="en-US" b="0" noProof="0" smtClean="0"/>
            </a:lvl3pPr>
            <a:lvl4pPr>
              <a:defRPr lang="en-US" b="0" noProof="0" smtClean="0"/>
            </a:lvl4pPr>
            <a:lvl5pPr>
              <a:defRPr lang="en-US" b="0" noProof="0" dirty="0"/>
            </a:lvl5pPr>
          </a:lstStyle>
          <a:p>
            <a:pPr lvl="0">
              <a:buFontTx/>
            </a:pPr>
            <a:r>
              <a:rPr lang="en-US" noProof="0"/>
              <a:t>Click to edit Master text styles</a:t>
            </a:r>
          </a:p>
          <a:p>
            <a:pPr lvl="1">
              <a:buFontTx/>
            </a:pPr>
            <a:r>
              <a:rPr lang="en-US" noProof="0"/>
              <a:t>Second level</a:t>
            </a:r>
          </a:p>
          <a:p>
            <a:pPr lvl="2">
              <a:buFontTx/>
            </a:pPr>
            <a:r>
              <a:rPr lang="en-US" noProof="0"/>
              <a:t>Third level</a:t>
            </a:r>
          </a:p>
          <a:p>
            <a:pPr lvl="3">
              <a:buFontTx/>
            </a:pPr>
            <a:r>
              <a:rPr lang="en-US" noProof="0"/>
              <a:t>Fourth level</a:t>
            </a:r>
          </a:p>
          <a:p>
            <a:pPr lvl="4">
              <a:buFontTx/>
            </a:pPr>
            <a:r>
              <a:rPr lang="en-US" noProof="0"/>
              <a:t>Fifth level</a:t>
            </a:r>
            <a:endParaRPr lang="en-US" noProof="0" dirty="0"/>
          </a:p>
        </p:txBody>
      </p:sp>
      <p:sp>
        <p:nvSpPr>
          <p:cNvPr id="6" name="Text Placeholder 8"/>
          <p:cNvSpPr>
            <a:spLocks noGrp="1"/>
          </p:cNvSpPr>
          <p:nvPr>
            <p:ph type="body" sz="quarter" idx="19"/>
          </p:nvPr>
        </p:nvSpPr>
        <p:spPr>
          <a:xfrm>
            <a:off x="2526209" y="2556000"/>
            <a:ext cx="1944000" cy="3394800"/>
          </a:xfrm>
        </p:spPr>
        <p:txBody>
          <a:bodyPr vert="horz" lIns="0" tIns="0" rIns="0" bIns="0" rtlCol="0">
            <a:noAutofit/>
          </a:bodyPr>
          <a:lstStyle>
            <a:lvl1pPr>
              <a:defRPr lang="en-US" b="0" noProof="0" smtClean="0"/>
            </a:lvl1pPr>
            <a:lvl2pPr>
              <a:defRPr lang="en-US" b="0" noProof="0" smtClean="0"/>
            </a:lvl2pPr>
            <a:lvl3pPr>
              <a:defRPr lang="en-US" b="0" noProof="0" smtClean="0"/>
            </a:lvl3pPr>
            <a:lvl4pPr>
              <a:defRPr lang="en-US" b="0" noProof="0" smtClean="0"/>
            </a:lvl4pPr>
            <a:lvl5pPr>
              <a:defRPr lang="en-US" b="0" noProof="0" dirty="0"/>
            </a:lvl5pPr>
          </a:lstStyle>
          <a:p>
            <a:pPr lvl="0">
              <a:buFontTx/>
            </a:pPr>
            <a:r>
              <a:rPr lang="en-US" noProof="0"/>
              <a:t>Click to edit Master text styles</a:t>
            </a:r>
          </a:p>
          <a:p>
            <a:pPr lvl="1">
              <a:buFontTx/>
            </a:pPr>
            <a:r>
              <a:rPr lang="en-US" noProof="0"/>
              <a:t>Second level</a:t>
            </a:r>
          </a:p>
          <a:p>
            <a:pPr lvl="2">
              <a:buFontTx/>
            </a:pPr>
            <a:r>
              <a:rPr lang="en-US" noProof="0"/>
              <a:t>Third level</a:t>
            </a:r>
          </a:p>
          <a:p>
            <a:pPr lvl="3">
              <a:buFontTx/>
            </a:pPr>
            <a:r>
              <a:rPr lang="en-US" noProof="0"/>
              <a:t>Fourth level</a:t>
            </a:r>
          </a:p>
          <a:p>
            <a:pPr lvl="4">
              <a:buFontTx/>
            </a:pPr>
            <a:r>
              <a:rPr lang="en-US" noProof="0"/>
              <a:t>Fifth level</a:t>
            </a:r>
            <a:endParaRPr lang="en-US" noProof="0" dirty="0"/>
          </a:p>
        </p:txBody>
      </p:sp>
      <p:sp>
        <p:nvSpPr>
          <p:cNvPr id="7" name="Text Placeholder 8"/>
          <p:cNvSpPr>
            <a:spLocks noGrp="1"/>
          </p:cNvSpPr>
          <p:nvPr>
            <p:ph type="body" sz="quarter" idx="20"/>
          </p:nvPr>
        </p:nvSpPr>
        <p:spPr>
          <a:xfrm>
            <a:off x="4674418" y="2556000"/>
            <a:ext cx="1944000" cy="3394800"/>
          </a:xfrm>
        </p:spPr>
        <p:txBody>
          <a:bodyPr vert="horz" lIns="0" tIns="0" rIns="0" bIns="0" rtlCol="0">
            <a:noAutofit/>
          </a:bodyPr>
          <a:lstStyle>
            <a:lvl1pPr>
              <a:defRPr lang="en-US" b="0" noProof="0" smtClean="0"/>
            </a:lvl1pPr>
            <a:lvl2pPr>
              <a:defRPr lang="en-US" b="0" noProof="0" smtClean="0"/>
            </a:lvl2pPr>
            <a:lvl3pPr>
              <a:defRPr lang="en-US" b="0" noProof="0" smtClean="0"/>
            </a:lvl3pPr>
            <a:lvl4pPr>
              <a:defRPr lang="en-US" b="0" noProof="0" smtClean="0"/>
            </a:lvl4pPr>
            <a:lvl5pPr>
              <a:defRPr lang="en-US" b="0" noProof="0" dirty="0"/>
            </a:lvl5pPr>
          </a:lstStyle>
          <a:p>
            <a:pPr lvl="0">
              <a:buFontTx/>
            </a:pPr>
            <a:r>
              <a:rPr lang="en-US" noProof="0"/>
              <a:t>Click to edit Master text styles</a:t>
            </a:r>
          </a:p>
          <a:p>
            <a:pPr lvl="1">
              <a:buFontTx/>
            </a:pPr>
            <a:r>
              <a:rPr lang="en-US" noProof="0"/>
              <a:t>Second level</a:t>
            </a:r>
          </a:p>
          <a:p>
            <a:pPr lvl="2">
              <a:buFontTx/>
            </a:pPr>
            <a:r>
              <a:rPr lang="en-US" noProof="0"/>
              <a:t>Third level</a:t>
            </a:r>
          </a:p>
          <a:p>
            <a:pPr lvl="3">
              <a:buFontTx/>
            </a:pPr>
            <a:r>
              <a:rPr lang="en-US" noProof="0"/>
              <a:t>Fourth level</a:t>
            </a:r>
          </a:p>
          <a:p>
            <a:pPr lvl="4">
              <a:buFontTx/>
            </a:pPr>
            <a:r>
              <a:rPr lang="en-US" noProof="0"/>
              <a:t>Fifth level</a:t>
            </a:r>
            <a:endParaRPr lang="en-US" noProof="0" dirty="0"/>
          </a:p>
        </p:txBody>
      </p:sp>
      <p:sp>
        <p:nvSpPr>
          <p:cNvPr id="8" name="Text Placeholder 8"/>
          <p:cNvSpPr>
            <a:spLocks noGrp="1"/>
          </p:cNvSpPr>
          <p:nvPr>
            <p:ph type="body" sz="quarter" idx="13" hasCustomPrompt="1"/>
          </p:nvPr>
        </p:nvSpPr>
        <p:spPr>
          <a:xfrm>
            <a:off x="376237" y="651600"/>
            <a:ext cx="8391525" cy="37108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1728312215"/>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ubtitle, 1 column text with charts">
    <p:spTree>
      <p:nvGrpSpPr>
        <p:cNvPr id="1" name=""/>
        <p:cNvGrpSpPr/>
        <p:nvPr/>
      </p:nvGrpSpPr>
      <p:grpSpPr>
        <a:xfrm>
          <a:off x="0" y="0"/>
          <a:ext cx="0" cy="0"/>
          <a:chOff x="0" y="0"/>
          <a:chExt cx="0" cy="0"/>
        </a:xfrm>
      </p:grpSpPr>
      <p:sp>
        <p:nvSpPr>
          <p:cNvPr id="8" name="Text Placeholder 8"/>
          <p:cNvSpPr>
            <a:spLocks noGrp="1"/>
          </p:cNvSpPr>
          <p:nvPr>
            <p:ph type="body" sz="quarter" idx="13" hasCustomPrompt="1"/>
          </p:nvPr>
        </p:nvSpPr>
        <p:spPr>
          <a:xfrm>
            <a:off x="376237" y="651601"/>
            <a:ext cx="8391525"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9"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dirty="0"/>
              <a:t>Click to add title</a:t>
            </a:r>
          </a:p>
        </p:txBody>
      </p:sp>
      <p:sp>
        <p:nvSpPr>
          <p:cNvPr id="10" name="Text Placeholder 18"/>
          <p:cNvSpPr>
            <a:spLocks noGrp="1"/>
          </p:cNvSpPr>
          <p:nvPr>
            <p:ph idx="1"/>
          </p:nvPr>
        </p:nvSpPr>
        <p:spPr>
          <a:xfrm>
            <a:off x="376237" y="1665288"/>
            <a:ext cx="4195763" cy="47164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327923631"/>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967918177"/>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2747970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600" b="1">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657246472"/>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1_Title Slide - White">
    <p:bg bwMode="gray">
      <p:bgPr>
        <a:solidFill>
          <a:schemeClr val="bg1"/>
        </a:solid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67360" y="727200"/>
            <a:ext cx="5400000" cy="5400000"/>
          </a:xfrm>
          <a:prstGeom prst="rect">
            <a:avLst/>
          </a:prstGeom>
        </p:spPr>
        <p:txBody>
          <a:bodyPr/>
          <a:lstStyle/>
          <a:p>
            <a:r>
              <a:rPr lang="en-US" dirty="0"/>
              <a:t>Click icon to add picture</a:t>
            </a:r>
            <a:endParaRPr lang="en-GB" dirty="0"/>
          </a:p>
        </p:txBody>
      </p:sp>
      <p:sp>
        <p:nvSpPr>
          <p:cNvPr id="3" name="Subtitle 2"/>
          <p:cNvSpPr>
            <a:spLocks noGrp="1"/>
          </p:cNvSpPr>
          <p:nvPr>
            <p:ph type="subTitle" idx="1" hasCustomPrompt="1"/>
          </p:nvPr>
        </p:nvSpPr>
        <p:spPr bwMode="gray">
          <a:xfrm>
            <a:off x="376238" y="5864229"/>
            <a:ext cx="4195761" cy="505645"/>
          </a:xfrm>
          <a:prstGeom prst="rect">
            <a:avLst/>
          </a:prstGeom>
        </p:spPr>
        <p:txBody>
          <a:bodyPr lIns="0" tIns="0" rIns="0" bIns="0" anchor="b" anchorCtr="0">
            <a:noAutofit/>
          </a:bodyPr>
          <a:lstStyle>
            <a:lvl1pPr marL="0" indent="0" algn="l">
              <a:lnSpc>
                <a:spcPct val="100000"/>
              </a:lnSpc>
              <a:spcAft>
                <a:spcPts val="0"/>
              </a:spcAft>
              <a:buNone/>
              <a:defRPr sz="1800" b="1">
                <a:solidFill>
                  <a:schemeClr val="tx1"/>
                </a:solidFill>
              </a:defRPr>
            </a:lvl1pPr>
            <a:lvl2pPr marL="0" indent="0" algn="l">
              <a:buNone/>
              <a:defRPr sz="1600" b="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a:t>Click to edit Master title style</a:t>
            </a:r>
          </a:p>
          <a:p>
            <a:pPr lvl="1"/>
            <a:r>
              <a:rPr lang="en-US" noProof="0" dirty="0"/>
              <a:t>Click to edit Master subtitle style</a:t>
            </a:r>
          </a:p>
        </p:txBody>
      </p:sp>
      <p:sp>
        <p:nvSpPr>
          <p:cNvPr id="5" name="Text Placeholder 4"/>
          <p:cNvSpPr>
            <a:spLocks noGrp="1"/>
          </p:cNvSpPr>
          <p:nvPr>
            <p:ph type="body" sz="quarter" idx="10"/>
          </p:nvPr>
        </p:nvSpPr>
        <p:spPr>
          <a:xfrm>
            <a:off x="376238" y="6381750"/>
            <a:ext cx="4195762" cy="298450"/>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7" name="Group 6"/>
          <p:cNvGrpSpPr/>
          <p:nvPr userDrawn="1"/>
        </p:nvGrpSpPr>
        <p:grpSpPr>
          <a:xfrm>
            <a:off x="377991" y="378000"/>
            <a:ext cx="1620000" cy="307976"/>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grpSp>
      <p:pic>
        <p:nvPicPr>
          <p:cNvPr id="19" name="Picture 18"/>
          <p:cNvPicPr>
            <a:picLocks noChangeAspect="1"/>
          </p:cNvPicPr>
          <p:nvPr userDrawn="1"/>
        </p:nvPicPr>
        <p:blipFill>
          <a:blip r:embed="rId2"/>
          <a:stretch>
            <a:fillRect/>
          </a:stretch>
        </p:blipFill>
        <p:spPr>
          <a:xfrm>
            <a:off x="7281332" y="31924"/>
            <a:ext cx="1713551" cy="559873"/>
          </a:xfrm>
          <a:prstGeom prst="rect">
            <a:avLst/>
          </a:prstGeom>
        </p:spPr>
      </p:pic>
    </p:spTree>
    <p:extLst>
      <p:ext uri="{BB962C8B-B14F-4D97-AF65-F5344CB8AC3E}">
        <p14:creationId xmlns:p14="http://schemas.microsoft.com/office/powerpoint/2010/main" val="3570816177"/>
      </p:ext>
    </p:extLst>
  </p:cSld>
  <p:clrMapOvr>
    <a:masterClrMapping/>
  </p:clrMapOvr>
  <p:transition>
    <p:fade/>
  </p:transition>
  <p:extLst mod="1">
    <p:ext uri="{DCECCB84-F9BA-43D5-87BE-67443E8EF086}">
      <p15:sldGuideLst xmlns:p15="http://schemas.microsoft.com/office/powerpoint/2012/main">
        <p15:guide id="1" orient="horz" pos="4088">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1_Title Slide - Circl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502000" y="1368000"/>
            <a:ext cx="414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Subtitle 2"/>
          <p:cNvSpPr>
            <a:spLocks noGrp="1"/>
          </p:cNvSpPr>
          <p:nvPr>
            <p:ph type="subTitle" idx="1"/>
          </p:nvPr>
        </p:nvSpPr>
        <p:spPr bwMode="gray">
          <a:xfrm>
            <a:off x="376238" y="5864229"/>
            <a:ext cx="4195761" cy="505645"/>
          </a:xfrm>
          <a:prstGeom prst="rect">
            <a:avLst/>
          </a:prstGeom>
        </p:spPr>
        <p:txBody>
          <a:bodyPr lIns="0" tIns="0" rIns="0" bIns="0" anchor="b" anchorCtr="0">
            <a:noAutofit/>
          </a:bodyPr>
          <a:lstStyle>
            <a:lvl1pPr marL="0" indent="0" algn="l">
              <a:lnSpc>
                <a:spcPct val="100000"/>
              </a:lnSpc>
              <a:spcAft>
                <a:spcPts val="0"/>
              </a:spcAft>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sp>
        <p:nvSpPr>
          <p:cNvPr id="5" name="Text Placeholder 4"/>
          <p:cNvSpPr>
            <a:spLocks noGrp="1"/>
          </p:cNvSpPr>
          <p:nvPr>
            <p:ph type="body" sz="quarter" idx="10"/>
          </p:nvPr>
        </p:nvSpPr>
        <p:spPr>
          <a:xfrm>
            <a:off x="376238" y="6381750"/>
            <a:ext cx="4195762" cy="298450"/>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7" name="Group 6"/>
          <p:cNvGrpSpPr/>
          <p:nvPr userDrawn="1"/>
        </p:nvGrpSpPr>
        <p:grpSpPr>
          <a:xfrm>
            <a:off x="377991" y="378000"/>
            <a:ext cx="1620000" cy="307976"/>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white"/>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white"/>
                </a:solidFill>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white"/>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white"/>
                </a:solidFill>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white"/>
                </a:solidFill>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white"/>
                </a:solidFill>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white"/>
                </a:solidFill>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white"/>
                </a:solidFill>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white"/>
                </a:solidFill>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white"/>
                </a:solidFill>
              </a:endParaRPr>
            </a:p>
          </p:txBody>
        </p:sp>
      </p:grpSp>
      <p:pic>
        <p:nvPicPr>
          <p:cNvPr id="19" name="Picture 18"/>
          <p:cNvPicPr>
            <a:picLocks noChangeAspect="1"/>
          </p:cNvPicPr>
          <p:nvPr userDrawn="1"/>
        </p:nvPicPr>
        <p:blipFill>
          <a:blip r:embed="rId2"/>
          <a:stretch>
            <a:fillRect/>
          </a:stretch>
        </p:blipFill>
        <p:spPr>
          <a:xfrm>
            <a:off x="7281332" y="31924"/>
            <a:ext cx="1713551" cy="559873"/>
          </a:xfrm>
          <a:prstGeom prst="rect">
            <a:avLst/>
          </a:prstGeom>
        </p:spPr>
      </p:pic>
    </p:spTree>
    <p:extLst>
      <p:ext uri="{BB962C8B-B14F-4D97-AF65-F5344CB8AC3E}">
        <p14:creationId xmlns:p14="http://schemas.microsoft.com/office/powerpoint/2010/main" val="3298780225"/>
      </p:ext>
    </p:extLst>
  </p:cSld>
  <p:clrMapOvr>
    <a:masterClrMapping/>
  </p:clrMapOvr>
  <p:transition>
    <p:fade/>
  </p:transition>
  <p:extLst mod="1">
    <p:ext uri="{DCECCB84-F9BA-43D5-87BE-67443E8EF086}">
      <p15:sldGuideLst xmlns:p15="http://schemas.microsoft.com/office/powerpoint/2012/main">
        <p15:guide id="1" orient="horz" pos="4088">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600" b="1">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endParaRPr lang="en-US" noProof="0" dirty="0"/>
          </a:p>
        </p:txBody>
      </p:sp>
      <p:sp>
        <p:nvSpPr>
          <p:cNvPr id="3" name="Text Placeholder 2"/>
          <p:cNvSpPr>
            <a:spLocks noGrp="1"/>
          </p:cNvSpPr>
          <p:nvPr>
            <p:ph type="body" idx="1"/>
          </p:nvPr>
        </p:nvSpPr>
        <p:spPr bwMode="gray">
          <a:xfrm>
            <a:off x="376238" y="3429000"/>
            <a:ext cx="7905750" cy="1566532"/>
          </a:xfrm>
        </p:spPr>
        <p:txBody>
          <a:bodyPr lIns="0" tIns="0" rIns="0" bIns="0">
            <a:noAutofit/>
          </a:bodyPr>
          <a:lstStyle>
            <a:lvl1pPr marL="0" indent="0">
              <a:lnSpc>
                <a:spcPct val="95000"/>
              </a:lnSpc>
              <a:spcAft>
                <a:spcPts val="0"/>
              </a:spcAft>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207245900"/>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Key statement white">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8774"/>
            <a:ext cx="6958012" cy="4752975"/>
          </a:xfrm>
          <a:prstGeom prst="rect">
            <a:avLst/>
          </a:prstGeom>
        </p:spPr>
        <p:txBody>
          <a:bodyPr>
            <a:normAutofit/>
          </a:bodyPr>
          <a:lstStyle>
            <a:lvl1pPr>
              <a:spcBef>
                <a:spcPts val="3600"/>
              </a:spcBef>
              <a:defRPr sz="2200">
                <a:solidFill>
                  <a:schemeClr val="tx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Tree>
    <p:extLst>
      <p:ext uri="{BB962C8B-B14F-4D97-AF65-F5344CB8AC3E}">
        <p14:creationId xmlns:p14="http://schemas.microsoft.com/office/powerpoint/2010/main" val="3083670924"/>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1_Letter Layou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6664643" y="374650"/>
            <a:ext cx="2103120" cy="1027760"/>
          </a:xfrm>
        </p:spPr>
        <p:txBody>
          <a:bodyPr>
            <a:normAutofit/>
          </a:bodyPr>
          <a:lstStyle>
            <a:lvl1pPr>
              <a:spcBef>
                <a:spcPts val="185"/>
              </a:spcBef>
              <a:defRPr sz="1000">
                <a:solidFill>
                  <a:schemeClr val="tx1"/>
                </a:solidFill>
              </a:defRPr>
            </a:lvl1pPr>
            <a:lvl2pPr>
              <a:defRPr sz="969">
                <a:solidFill>
                  <a:schemeClr val="tx2"/>
                </a:solidFill>
              </a:defRPr>
            </a:lvl2pPr>
            <a:lvl3pPr>
              <a:defRPr sz="969">
                <a:solidFill>
                  <a:schemeClr val="tx2"/>
                </a:solidFill>
              </a:defRPr>
            </a:lvl3pPr>
            <a:lvl4pPr>
              <a:defRPr sz="923">
                <a:solidFill>
                  <a:schemeClr val="tx2"/>
                </a:solidFill>
              </a:defRPr>
            </a:lvl4pPr>
            <a:lvl5pPr>
              <a:defRPr sz="923">
                <a:solidFill>
                  <a:schemeClr val="tx2"/>
                </a:solidFill>
              </a:defRPr>
            </a:lvl5pPr>
          </a:lstStyle>
          <a:p>
            <a:pPr lvl="0"/>
            <a:r>
              <a:rPr lang="en-US"/>
              <a:t>Click to edit Master text styles</a:t>
            </a:r>
          </a:p>
        </p:txBody>
      </p:sp>
      <p:sp>
        <p:nvSpPr>
          <p:cNvPr id="7" name="Text Placeholder 6"/>
          <p:cNvSpPr>
            <a:spLocks noGrp="1"/>
          </p:cNvSpPr>
          <p:nvPr>
            <p:ph type="body" sz="quarter" idx="11"/>
          </p:nvPr>
        </p:nvSpPr>
        <p:spPr>
          <a:xfrm>
            <a:off x="376239" y="1665297"/>
            <a:ext cx="2092642" cy="4691752"/>
          </a:xfrm>
        </p:spPr>
        <p:txBody>
          <a:bodyPr>
            <a:normAutofit/>
          </a:bodyPr>
          <a:lstStyle>
            <a:lvl1pPr>
              <a:spcBef>
                <a:spcPts val="0"/>
              </a:spcBef>
              <a:spcAft>
                <a:spcPts val="554"/>
              </a:spcAft>
              <a:defRPr sz="1000"/>
            </a:lvl1pPr>
            <a:lvl2pPr>
              <a:spcBef>
                <a:spcPts val="277"/>
              </a:spcBef>
              <a:defRPr/>
            </a:lvl2pPr>
            <a:lvl3pPr>
              <a:spcBef>
                <a:spcPts val="277"/>
              </a:spcBef>
              <a:defRPr/>
            </a:lvl3pPr>
            <a:lvl4pPr>
              <a:spcBef>
                <a:spcPts val="277"/>
              </a:spcBef>
              <a:defRPr/>
            </a:lvl4pPr>
            <a:lvl5pPr>
              <a:spcBef>
                <a:spcPts val="277"/>
              </a:spcBef>
              <a:defRPr/>
            </a:lvl5pPr>
          </a:lstStyle>
          <a:p>
            <a:pPr lvl="0"/>
            <a:r>
              <a:rPr lang="en-US"/>
              <a:t>Click to edit Master text styles</a:t>
            </a:r>
          </a:p>
        </p:txBody>
      </p:sp>
      <p:sp>
        <p:nvSpPr>
          <p:cNvPr id="9" name="Text Placeholder 8"/>
          <p:cNvSpPr>
            <a:spLocks noGrp="1"/>
          </p:cNvSpPr>
          <p:nvPr>
            <p:ph type="body" sz="quarter" idx="12"/>
          </p:nvPr>
        </p:nvSpPr>
        <p:spPr>
          <a:xfrm>
            <a:off x="2835276" y="1665288"/>
            <a:ext cx="5914537" cy="4692650"/>
          </a:xfrm>
        </p:spPr>
        <p:txBody>
          <a:bodyPr>
            <a:normAutofit/>
          </a:bodyPr>
          <a:lstStyle>
            <a:lvl1pPr marL="0" indent="0" algn="l">
              <a:spcBef>
                <a:spcPts val="1662"/>
              </a:spcBef>
              <a:buFontTx/>
              <a:buNone/>
              <a:defRPr sz="1000" b="0"/>
            </a:lvl1pPr>
            <a:lvl2pPr marL="101600" indent="-101600" algn="l">
              <a:buClrTx/>
              <a:buSzPct val="100000"/>
              <a:buFont typeface="Arial" panose="020B0604020202020204" pitchFamily="34" charset="0"/>
              <a:buChar char="•"/>
              <a:defRPr sz="1000" b="0"/>
            </a:lvl2pPr>
            <a:lvl3pPr marL="228600" indent="-101600" algn="l">
              <a:buClrTx/>
              <a:buSzPct val="100000"/>
              <a:buFont typeface="Arial" panose="020B0604020202020204" pitchFamily="34" charset="0"/>
              <a:buChar char="−"/>
              <a:defRPr sz="1000" b="0"/>
            </a:lvl3pPr>
            <a:lvl4pPr marL="355600" indent="-101600" algn="l">
              <a:buClrTx/>
              <a:buSzPct val="100000"/>
              <a:buFont typeface="Arial" panose="020B0604020202020204" pitchFamily="34" charset="0"/>
              <a:buChar char="◦"/>
              <a:defRPr sz="1000" b="0"/>
            </a:lvl4pPr>
            <a:lvl5pPr marL="482600" indent="-101600" algn="l">
              <a:buClrTx/>
              <a:buSzPct val="100000"/>
              <a:buFont typeface="Arial" panose="020B0604020202020204" pitchFamily="34" charset="0"/>
              <a:buChar char="−"/>
              <a:defRPr sz="10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6" name="Group 5"/>
          <p:cNvGrpSpPr/>
          <p:nvPr userDrawn="1"/>
        </p:nvGrpSpPr>
        <p:grpSpPr>
          <a:xfrm>
            <a:off x="377991" y="378000"/>
            <a:ext cx="1620000" cy="307976"/>
            <a:chOff x="398463" y="404813"/>
            <a:chExt cx="1627187" cy="307976"/>
          </a:xfrm>
          <a:solidFill>
            <a:schemeClr val="tx1"/>
          </a:solidFill>
        </p:grpSpPr>
        <p:sp>
          <p:nvSpPr>
            <p:cNvPr id="10"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11"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12"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13"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14"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15"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16"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17"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18"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sp>
          <p:nvSpPr>
            <p:cNvPr id="19"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GB" dirty="0">
                <a:solidFill>
                  <a:prstClr val="white"/>
                </a:solidFill>
              </a:endParaRPr>
            </a:p>
          </p:txBody>
        </p:sp>
      </p:grpSp>
      <p:pic>
        <p:nvPicPr>
          <p:cNvPr id="20" name="Picture 19"/>
          <p:cNvPicPr>
            <a:picLocks noChangeAspect="1"/>
          </p:cNvPicPr>
          <p:nvPr userDrawn="1"/>
        </p:nvPicPr>
        <p:blipFill>
          <a:blip r:embed="rId2"/>
          <a:stretch>
            <a:fillRect/>
          </a:stretch>
        </p:blipFill>
        <p:spPr>
          <a:xfrm>
            <a:off x="7281332" y="31924"/>
            <a:ext cx="1713551" cy="559873"/>
          </a:xfrm>
          <a:prstGeom prst="rect">
            <a:avLst/>
          </a:prstGeom>
        </p:spPr>
      </p:pic>
    </p:spTree>
    <p:extLst>
      <p:ext uri="{BB962C8B-B14F-4D97-AF65-F5344CB8AC3E}">
        <p14:creationId xmlns:p14="http://schemas.microsoft.com/office/powerpoint/2010/main" val="1901426854"/>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76238" y="1665288"/>
            <a:ext cx="6958012" cy="4716463"/>
          </a:xfrm>
          <a:prstGeom prst="rect">
            <a:avLst/>
          </a:prstGeom>
        </p:spPr>
        <p:txBody>
          <a:bodyPr/>
          <a:lstStyle>
            <a:lvl1pPr marL="0" indent="0" algn="l">
              <a:buFontTx/>
              <a:buNone/>
              <a:tabLst>
                <a:tab pos="6729413" algn="r"/>
              </a:tabLst>
              <a:defRPr b="0"/>
            </a:lvl1pPr>
            <a:lvl2pPr marL="101600" indent="-101600" algn="l">
              <a:buClrTx/>
              <a:buSzPct val="100000"/>
              <a:buFont typeface="Arial" panose="020B0604020202020204" pitchFamily="34" charset="0"/>
              <a:buChar char="•"/>
              <a:tabLst>
                <a:tab pos="6729413" algn="r"/>
              </a:tabLst>
              <a:defRPr b="0"/>
            </a:lvl2pPr>
            <a:lvl3pPr marL="228600" indent="-101600" algn="l">
              <a:buClrTx/>
              <a:buSzPct val="100000"/>
              <a:buFont typeface="Arial" panose="020B0604020202020204" pitchFamily="34" charset="0"/>
              <a:buChar char="−"/>
              <a:tabLst>
                <a:tab pos="6729413" algn="r"/>
              </a:tabLst>
              <a:defRPr b="0"/>
            </a:lvl3pPr>
            <a:lvl4pPr marL="355600" indent="-101600" algn="l">
              <a:buClrTx/>
              <a:buSzPct val="100000"/>
              <a:buFont typeface="Arial" panose="020B0604020202020204" pitchFamily="34" charset="0"/>
              <a:buChar char="◦"/>
              <a:tabLst>
                <a:tab pos="6729413" algn="r"/>
              </a:tabLst>
              <a:defRPr b="0"/>
            </a:lvl4pPr>
            <a:lvl5pPr marL="482600" indent="-101600" algn="l">
              <a:buClrTx/>
              <a:buSzPct val="100000"/>
              <a:buFont typeface="Arial" panose="020B0604020202020204" pitchFamily="34" charset="0"/>
              <a:buChar char="−"/>
              <a:tabLst>
                <a:tab pos="5029200" algn="r"/>
              </a:tabLst>
              <a:defRPr b="0" baseline="0"/>
            </a:lvl5pPr>
            <a:lvl6pPr>
              <a:tabLst>
                <a:tab pos="6729413" algn="r"/>
              </a:tabLst>
              <a:defRPr/>
            </a:lvl6pPr>
            <a:lvl7pPr>
              <a:tabLst>
                <a:tab pos="6729413" algn="r"/>
              </a:tabLst>
              <a:defRPr/>
            </a:lvl7pPr>
            <a:lvl8pPr>
              <a:tabLst>
                <a:tab pos="6729413" algn="r"/>
              </a:tabLst>
              <a:defRPr/>
            </a:lvl8pPr>
            <a:lvl9pPr>
              <a:tabLst>
                <a:tab pos="6729413" algn="r"/>
              </a:tabLs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Placeholder 1"/>
          <p:cNvSpPr>
            <a:spLocks noGrp="1"/>
          </p:cNvSpPr>
          <p:nvPr>
            <p:ph type="title" hasCustomPrompt="1"/>
          </p:nvPr>
        </p:nvSpPr>
        <p:spPr>
          <a:xfrm>
            <a:off x="376239" y="317499"/>
            <a:ext cx="8385174" cy="698501"/>
          </a:xfrm>
          <a:prstGeom prst="rect">
            <a:avLst/>
          </a:prstGeom>
        </p:spPr>
        <p:txBody>
          <a:bodyPr vert="horz" lIns="0" tIns="0" rIns="0" bIns="0" rtlCol="0" anchor="t" anchorCtr="0">
            <a:noAutofit/>
          </a:bodyPr>
          <a:lstStyle>
            <a:lvl1pPr>
              <a:defRPr/>
            </a:lvl1pPr>
          </a:lstStyle>
          <a:p>
            <a:r>
              <a:rPr lang="en-US" dirty="0"/>
              <a:t>Click to add title</a:t>
            </a:r>
          </a:p>
        </p:txBody>
      </p:sp>
    </p:spTree>
    <p:extLst>
      <p:ext uri="{BB962C8B-B14F-4D97-AF65-F5344CB8AC3E}">
        <p14:creationId xmlns:p14="http://schemas.microsoft.com/office/powerpoint/2010/main" val="680805285"/>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8" y="317501"/>
            <a:ext cx="8391525" cy="6985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5" name="Picture Placeholder 9"/>
          <p:cNvSpPr>
            <a:spLocks noGrp="1"/>
          </p:cNvSpPr>
          <p:nvPr>
            <p:ph type="pic" sz="quarter" idx="15"/>
          </p:nvPr>
        </p:nvSpPr>
        <p:spPr>
          <a:xfrm>
            <a:off x="4087763" y="1701801"/>
            <a:ext cx="4680000" cy="4679950"/>
          </a:xfrm>
        </p:spPr>
        <p:txBody>
          <a:bodyPr/>
          <a:lstStyle/>
          <a:p>
            <a:r>
              <a:rPr lang="en-US" noProof="0" dirty="0"/>
              <a:t>Click icon to add picture</a:t>
            </a:r>
          </a:p>
        </p:txBody>
      </p:sp>
      <p:sp>
        <p:nvSpPr>
          <p:cNvPr id="6" name="Content Placeholder 3"/>
          <p:cNvSpPr>
            <a:spLocks noGrp="1"/>
          </p:cNvSpPr>
          <p:nvPr>
            <p:ph sz="quarter" idx="10"/>
          </p:nvPr>
        </p:nvSpPr>
        <p:spPr>
          <a:xfrm>
            <a:off x="376238" y="1665288"/>
            <a:ext cx="3342322" cy="4716463"/>
          </a:xfrm>
          <a:prstGeom prst="rect">
            <a:avLst/>
          </a:prstGeom>
        </p:spPr>
        <p:txBody>
          <a:bodyPr/>
          <a:lstStyle>
            <a:lvl1pPr marL="0" indent="0" algn="l">
              <a:buFontTx/>
              <a:buNone/>
              <a:tabLst>
                <a:tab pos="5029200" algn="r"/>
              </a:tabLst>
              <a:defRPr b="0"/>
            </a:lvl1pPr>
            <a:lvl2pPr marL="101600" indent="-101600" algn="l">
              <a:buClrTx/>
              <a:buSzPct val="100000"/>
              <a:buFont typeface="Arial" panose="020B0604020202020204" pitchFamily="34" charset="0"/>
              <a:buChar char="•"/>
              <a:tabLst>
                <a:tab pos="5029200" algn="r"/>
              </a:tabLst>
              <a:defRPr b="0"/>
            </a:lvl2pPr>
            <a:lvl3pPr marL="228600" indent="-101600" algn="l">
              <a:buClrTx/>
              <a:buSzPct val="100000"/>
              <a:buFont typeface="Arial" panose="020B0604020202020204" pitchFamily="34" charset="0"/>
              <a:buChar char="−"/>
              <a:tabLst>
                <a:tab pos="5029200" algn="r"/>
              </a:tabLst>
              <a:defRPr b="0"/>
            </a:lvl3pPr>
            <a:lvl4pPr marL="355600" indent="-101600" algn="l">
              <a:buClrTx/>
              <a:buSzPct val="100000"/>
              <a:buFont typeface="Arial" panose="020B0604020202020204" pitchFamily="34" charset="0"/>
              <a:buChar char="◦"/>
              <a:tabLst>
                <a:tab pos="5029200" algn="r"/>
              </a:tabLst>
              <a:defRPr b="0"/>
            </a:lvl4pPr>
            <a:lvl5pPr marL="482600" indent="-101600" algn="l">
              <a:buClrTx/>
              <a:buSzPct val="100000"/>
              <a:buFont typeface="Arial" panose="020B0604020202020204" pitchFamily="34" charset="0"/>
              <a:buChar char="−"/>
              <a:tabLst>
                <a:tab pos="5029200" algn="r"/>
              </a:tabLst>
              <a:defRPr b="0"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226138119"/>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Title &amp; 1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698500"/>
          </a:xfrm>
        </p:spPr>
        <p:txBody>
          <a:bodyPr/>
          <a:lstStyle/>
          <a:p>
            <a:r>
              <a:rPr lang="en-US"/>
              <a:t>Click to edit Master title style</a:t>
            </a:r>
            <a:endParaRPr lang="en-US" dirty="0"/>
          </a:p>
        </p:txBody>
      </p:sp>
      <p:sp>
        <p:nvSpPr>
          <p:cNvPr id="14" name="Text Placeholder 18"/>
          <p:cNvSpPr>
            <a:spLocks noGrp="1"/>
          </p:cNvSpPr>
          <p:nvPr>
            <p:ph idx="1"/>
          </p:nvPr>
        </p:nvSpPr>
        <p:spPr>
          <a:xfrm>
            <a:off x="376238" y="1665288"/>
            <a:ext cx="8374062" cy="4716463"/>
          </a:xfrm>
          <a:prstGeom prst="rect">
            <a:avLst/>
          </a:prstGeom>
        </p:spPr>
        <p:txBody>
          <a:bodyPr vert="horz" lIns="0" tIns="0" rIns="0" bIns="0" rtlCol="0">
            <a:normAutofit/>
          </a:bodyPr>
          <a:lstStyle>
            <a:lvl1pPr>
              <a:defRPr lang="en-US" dirty="0" smtClean="0"/>
            </a:lvl1pPr>
            <a:lvl2pPr>
              <a:defRPr lang="en-US" b="0" dirty="0" smtClean="0"/>
            </a:lvl2pPr>
            <a:lvl3pPr>
              <a:defRPr lang="en-US" b="0" dirty="0" smtClean="0"/>
            </a:lvl3pPr>
            <a:lvl4pPr>
              <a:defRPr lang="en-US" b="0" dirty="0" smtClean="0"/>
            </a:lvl4pPr>
            <a:lvl5pPr>
              <a:defRPr lang="en-GB" b="0" dirty="0"/>
            </a:lvl5pPr>
          </a:lstStyle>
          <a:p>
            <a:pPr lvl="0">
              <a:spcBef>
                <a:spcPts val="1662"/>
              </a:spcBef>
              <a:buFontTx/>
            </a:pPr>
            <a:r>
              <a:rPr lang="en-US"/>
              <a:t>Click to edit Master text styles</a:t>
            </a:r>
          </a:p>
          <a:p>
            <a:pPr lvl="1">
              <a:spcBef>
                <a:spcPts val="1662"/>
              </a:spcBef>
              <a:buFontTx/>
            </a:pPr>
            <a:r>
              <a:rPr lang="en-US"/>
              <a:t>Second level</a:t>
            </a:r>
          </a:p>
          <a:p>
            <a:pPr lvl="2">
              <a:spcBef>
                <a:spcPts val="1662"/>
              </a:spcBef>
              <a:buFontTx/>
            </a:pPr>
            <a:r>
              <a:rPr lang="en-US"/>
              <a:t>Third level</a:t>
            </a:r>
          </a:p>
          <a:p>
            <a:pPr lvl="3">
              <a:spcBef>
                <a:spcPts val="1662"/>
              </a:spcBef>
              <a:buFontTx/>
            </a:pPr>
            <a:r>
              <a:rPr lang="en-US"/>
              <a:t>Fourth level</a:t>
            </a:r>
          </a:p>
          <a:p>
            <a:pPr lvl="4">
              <a:spcBef>
                <a:spcPts val="1662"/>
              </a:spcBef>
              <a:buFontTx/>
            </a:pPr>
            <a:r>
              <a:rPr lang="en-US"/>
              <a:t>Fifth level</a:t>
            </a:r>
            <a:endParaRPr lang="en-GB" dirty="0"/>
          </a:p>
        </p:txBody>
      </p:sp>
    </p:spTree>
    <p:extLst>
      <p:ext uri="{BB962C8B-B14F-4D97-AF65-F5344CB8AC3E}">
        <p14:creationId xmlns:p14="http://schemas.microsoft.com/office/powerpoint/2010/main" val="2131238355"/>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8" y="651601"/>
            <a:ext cx="8371762"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4" name="Title Placeholder 1"/>
          <p:cNvSpPr>
            <a:spLocks noGrp="1"/>
          </p:cNvSpPr>
          <p:nvPr>
            <p:ph type="title"/>
          </p:nvPr>
        </p:nvSpPr>
        <p:spPr>
          <a:xfrm>
            <a:off x="376238" y="317499"/>
            <a:ext cx="8371762" cy="334101"/>
          </a:xfrm>
          <a:prstGeom prst="rect">
            <a:avLst/>
          </a:prstGeom>
        </p:spPr>
        <p:txBody>
          <a:bodyPr vert="horz" lIns="0" tIns="0" rIns="0" bIns="0" rtlCol="0" anchor="t" anchorCtr="0">
            <a:noAutofit/>
          </a:bodyPr>
          <a:lstStyle>
            <a:lvl1pPr>
              <a:defRPr/>
            </a:lvl1pPr>
          </a:lstStyle>
          <a:p>
            <a:r>
              <a:rPr lang="en-US" noProof="0"/>
              <a:t>Click to edit Master title style</a:t>
            </a:r>
            <a:endParaRPr lang="en-US" noProof="0" dirty="0"/>
          </a:p>
        </p:txBody>
      </p:sp>
      <p:sp>
        <p:nvSpPr>
          <p:cNvPr id="8" name="Text Placeholder 18"/>
          <p:cNvSpPr>
            <a:spLocks noGrp="1"/>
          </p:cNvSpPr>
          <p:nvPr>
            <p:ph idx="1"/>
          </p:nvPr>
        </p:nvSpPr>
        <p:spPr>
          <a:xfrm>
            <a:off x="376238" y="1665288"/>
            <a:ext cx="8374062" cy="4713911"/>
          </a:xfrm>
          <a:prstGeom prst="rect">
            <a:avLst/>
          </a:prstGeom>
        </p:spPr>
        <p:txBody>
          <a:bodyPr vert="horz" lIns="0" tIns="0" rIns="0" bIns="0" rtlCol="0">
            <a:normAutofit/>
          </a:bodyPr>
          <a:lstStyle>
            <a:lvl1pPr>
              <a:defRPr lang="en-US" dirty="0" smtClean="0"/>
            </a:lvl1pPr>
            <a:lvl2pPr>
              <a:defRPr lang="en-US" b="0" dirty="0" smtClean="0"/>
            </a:lvl2pPr>
            <a:lvl3pPr>
              <a:defRPr lang="en-US" b="0" dirty="0" smtClean="0"/>
            </a:lvl3pPr>
            <a:lvl4pPr>
              <a:defRPr lang="en-US" b="0" dirty="0" smtClean="0"/>
            </a:lvl4pPr>
            <a:lvl5pPr>
              <a:defRPr lang="en-GB" b="0" dirty="0"/>
            </a:lvl5pPr>
          </a:lstStyle>
          <a:p>
            <a:pPr lvl="0">
              <a:spcBef>
                <a:spcPts val="1662"/>
              </a:spcBef>
              <a:buFontTx/>
            </a:pPr>
            <a:r>
              <a:rPr lang="en-US"/>
              <a:t>Click to edit Master text styles</a:t>
            </a:r>
          </a:p>
          <a:p>
            <a:pPr lvl="1">
              <a:spcBef>
                <a:spcPts val="1662"/>
              </a:spcBef>
              <a:buFontTx/>
            </a:pPr>
            <a:r>
              <a:rPr lang="en-US"/>
              <a:t>Second level</a:t>
            </a:r>
          </a:p>
          <a:p>
            <a:pPr lvl="2">
              <a:spcBef>
                <a:spcPts val="1662"/>
              </a:spcBef>
              <a:buFontTx/>
            </a:pPr>
            <a:r>
              <a:rPr lang="en-US"/>
              <a:t>Third level</a:t>
            </a:r>
          </a:p>
          <a:p>
            <a:pPr lvl="3">
              <a:spcBef>
                <a:spcPts val="1662"/>
              </a:spcBef>
              <a:buFontTx/>
            </a:pPr>
            <a:r>
              <a:rPr lang="en-US"/>
              <a:t>Fourth level</a:t>
            </a:r>
          </a:p>
          <a:p>
            <a:pPr lvl="4">
              <a:spcBef>
                <a:spcPts val="1662"/>
              </a:spcBef>
              <a:buFontTx/>
            </a:pPr>
            <a:r>
              <a:rPr lang="en-US"/>
              <a:t>Fifth level</a:t>
            </a:r>
            <a:endParaRPr lang="en-GB" dirty="0"/>
          </a:p>
        </p:txBody>
      </p:sp>
    </p:spTree>
    <p:extLst>
      <p:ext uri="{BB962C8B-B14F-4D97-AF65-F5344CB8AC3E}">
        <p14:creationId xmlns:p14="http://schemas.microsoft.com/office/powerpoint/2010/main" val="995398980"/>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Title, subtitle &amp; 1 column - large">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8" y="651601"/>
            <a:ext cx="8371762" cy="364400"/>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376238" y="317499"/>
            <a:ext cx="8371762" cy="334101"/>
          </a:xfrm>
          <a:prstGeom prst="rect">
            <a:avLst/>
          </a:prstGeom>
        </p:spPr>
        <p:txBody>
          <a:bodyPr vert="horz" lIns="0" tIns="0" rIns="0" bIns="0" rtlCol="0" anchor="t" anchorCtr="0">
            <a:noAutofit/>
          </a:bodyPr>
          <a:lstStyle>
            <a:lvl1pPr>
              <a:defRPr/>
            </a:lvl1pPr>
          </a:lstStyle>
          <a:p>
            <a:r>
              <a:rPr lang="en-US" noProof="0"/>
              <a:t>Click to edit Master title style</a:t>
            </a:r>
            <a:endParaRPr lang="en-US" noProof="0" dirty="0"/>
          </a:p>
        </p:txBody>
      </p:sp>
      <p:sp>
        <p:nvSpPr>
          <p:cNvPr id="8" name="Text Placeholder 18"/>
          <p:cNvSpPr>
            <a:spLocks noGrp="1"/>
          </p:cNvSpPr>
          <p:nvPr>
            <p:ph idx="1"/>
          </p:nvPr>
        </p:nvSpPr>
        <p:spPr>
          <a:xfrm>
            <a:off x="376238" y="1665288"/>
            <a:ext cx="8374062" cy="4713911"/>
          </a:xfrm>
          <a:prstGeom prst="rect">
            <a:avLst/>
          </a:prstGeom>
        </p:spPr>
        <p:txBody>
          <a:bodyPr vert="horz" lIns="0" tIns="0" rIns="0" bIns="0" rtlCol="0">
            <a:normAutofit/>
          </a:bodyPr>
          <a:lstStyle>
            <a:lvl1pPr marL="0" indent="0" algn="l">
              <a:buFontTx/>
              <a:buNone/>
              <a:defRPr sz="1600" b="0"/>
            </a:lvl1pPr>
            <a:lvl2pPr marL="177800" indent="-177800" algn="l">
              <a:buClrTx/>
              <a:buSzPct val="100000"/>
              <a:buFont typeface="Arial" panose="020B0604020202020204" pitchFamily="34" charset="0"/>
              <a:buChar char="•"/>
              <a:defRPr sz="1600" b="0"/>
            </a:lvl2pPr>
            <a:lvl3pPr marL="381000" indent="-177800" algn="l">
              <a:buClrTx/>
              <a:buSzPct val="100000"/>
              <a:buFont typeface="Arial" panose="020B0604020202020204" pitchFamily="34" charset="0"/>
              <a:buChar char="−"/>
              <a:defRPr sz="1600"/>
            </a:lvl3pPr>
            <a:lvl4pPr marL="584200" indent="-177800" algn="l">
              <a:buClrTx/>
              <a:buSzPct val="100000"/>
              <a:buFont typeface="Arial" panose="020B0604020202020204" pitchFamily="34" charset="0"/>
              <a:buChar char="◦"/>
              <a:defRPr sz="1600"/>
            </a:lvl4pPr>
            <a:lvl5pPr marL="787400" indent="-177800" algn="l">
              <a:buClrTx/>
              <a:buSzPct val="100000"/>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138489071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ey statement white">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8774"/>
            <a:ext cx="6958012" cy="4752975"/>
          </a:xfrm>
          <a:prstGeom prst="rect">
            <a:avLst/>
          </a:prstGeom>
        </p:spPr>
        <p:txBody>
          <a:bodyPr>
            <a:normAutofit/>
          </a:bodyPr>
          <a:lstStyle>
            <a:lvl1pPr>
              <a:spcBef>
                <a:spcPts val="3600"/>
              </a:spcBef>
              <a:defRPr sz="2200">
                <a:solidFill>
                  <a:schemeClr val="tx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Tree>
    <p:extLst>
      <p:ext uri="{BB962C8B-B14F-4D97-AF65-F5344CB8AC3E}">
        <p14:creationId xmlns:p14="http://schemas.microsoft.com/office/powerpoint/2010/main" val="187162099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76237" y="651601"/>
            <a:ext cx="8391525"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6"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dirty="0"/>
              <a:t>Click to add title</a:t>
            </a:r>
          </a:p>
        </p:txBody>
      </p:sp>
      <p:sp>
        <p:nvSpPr>
          <p:cNvPr id="17" name="Chart Placeholder 3"/>
          <p:cNvSpPr>
            <a:spLocks noGrp="1"/>
          </p:cNvSpPr>
          <p:nvPr>
            <p:ph type="chart" sz="quarter" idx="15"/>
          </p:nvPr>
        </p:nvSpPr>
        <p:spPr>
          <a:xfrm>
            <a:off x="376239" y="2051999"/>
            <a:ext cx="8391524" cy="4069013"/>
          </a:xfrm>
          <a:prstGeom prst="rect">
            <a:avLst/>
          </a:prstGeom>
        </p:spPr>
        <p:txBody>
          <a:bodyPr/>
          <a:lstStyle/>
          <a:p>
            <a:r>
              <a:rPr lang="en-US" dirty="0"/>
              <a:t>Click icon to add chart</a:t>
            </a:r>
            <a:endParaRPr lang="en-GB" dirty="0"/>
          </a:p>
        </p:txBody>
      </p:sp>
      <p:sp>
        <p:nvSpPr>
          <p:cNvPr id="18" name="Text Placeholder 8"/>
          <p:cNvSpPr>
            <a:spLocks noGrp="1"/>
          </p:cNvSpPr>
          <p:nvPr>
            <p:ph type="body" sz="quarter" idx="18"/>
          </p:nvPr>
        </p:nvSpPr>
        <p:spPr>
          <a:xfrm>
            <a:off x="376239" y="1665289"/>
            <a:ext cx="8391524" cy="392112"/>
          </a:xfrm>
        </p:spPr>
        <p:txBody>
          <a:bodyPr/>
          <a:lstStyle/>
          <a:p>
            <a:pPr lvl="0"/>
            <a:r>
              <a:rPr lang="en-US" noProof="0"/>
              <a:t>Click to edit Master text styles</a:t>
            </a:r>
          </a:p>
        </p:txBody>
      </p:sp>
    </p:spTree>
    <p:extLst>
      <p:ext uri="{BB962C8B-B14F-4D97-AF65-F5344CB8AC3E}">
        <p14:creationId xmlns:p14="http://schemas.microsoft.com/office/powerpoint/2010/main" val="260911269"/>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3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76238" y="651601"/>
            <a:ext cx="8391525"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6"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dirty="0"/>
              <a:t>Click to add title</a:t>
            </a:r>
          </a:p>
        </p:txBody>
      </p:sp>
      <p:sp>
        <p:nvSpPr>
          <p:cNvPr id="17" name="Chart Placeholder 3"/>
          <p:cNvSpPr>
            <a:spLocks noGrp="1"/>
          </p:cNvSpPr>
          <p:nvPr>
            <p:ph type="chart" sz="quarter" idx="15"/>
          </p:nvPr>
        </p:nvSpPr>
        <p:spPr>
          <a:xfrm>
            <a:off x="378000" y="2051999"/>
            <a:ext cx="2660904" cy="4069014"/>
          </a:xfrm>
          <a:prstGeom prst="rect">
            <a:avLst/>
          </a:prstGeom>
        </p:spPr>
        <p:txBody>
          <a:bodyPr/>
          <a:lstStyle/>
          <a:p>
            <a:r>
              <a:rPr lang="en-US" noProof="0" dirty="0"/>
              <a:t>Click icon to add chart</a:t>
            </a:r>
          </a:p>
        </p:txBody>
      </p:sp>
      <p:sp>
        <p:nvSpPr>
          <p:cNvPr id="18" name="Text Placeholder 8"/>
          <p:cNvSpPr>
            <a:spLocks noGrp="1"/>
          </p:cNvSpPr>
          <p:nvPr>
            <p:ph type="body" sz="quarter" idx="18"/>
          </p:nvPr>
        </p:nvSpPr>
        <p:spPr>
          <a:xfrm>
            <a:off x="376237" y="1665289"/>
            <a:ext cx="2660904" cy="392112"/>
          </a:xfrm>
        </p:spPr>
        <p:txBody>
          <a:bodyPr/>
          <a:lstStyle/>
          <a:p>
            <a:pPr lvl="0"/>
            <a:r>
              <a:rPr lang="en-US" noProof="0"/>
              <a:t>Click to edit Master text styles</a:t>
            </a:r>
          </a:p>
        </p:txBody>
      </p:sp>
      <p:sp>
        <p:nvSpPr>
          <p:cNvPr id="7" name="Chart Placeholder 3"/>
          <p:cNvSpPr>
            <a:spLocks noGrp="1"/>
          </p:cNvSpPr>
          <p:nvPr>
            <p:ph type="chart" sz="quarter" idx="19"/>
          </p:nvPr>
        </p:nvSpPr>
        <p:spPr>
          <a:xfrm>
            <a:off x="3227388" y="2051999"/>
            <a:ext cx="2660904" cy="4069014"/>
          </a:xfrm>
          <a:prstGeom prst="rect">
            <a:avLst/>
          </a:prstGeom>
        </p:spPr>
        <p:txBody>
          <a:bodyPr/>
          <a:lstStyle/>
          <a:p>
            <a:r>
              <a:rPr lang="en-US" noProof="0" dirty="0"/>
              <a:t>Click icon to add chart</a:t>
            </a:r>
          </a:p>
        </p:txBody>
      </p:sp>
      <p:sp>
        <p:nvSpPr>
          <p:cNvPr id="8" name="Text Placeholder 8"/>
          <p:cNvSpPr>
            <a:spLocks noGrp="1"/>
          </p:cNvSpPr>
          <p:nvPr>
            <p:ph type="body" sz="quarter" idx="20"/>
          </p:nvPr>
        </p:nvSpPr>
        <p:spPr>
          <a:xfrm>
            <a:off x="3227388" y="1665289"/>
            <a:ext cx="2660904" cy="392112"/>
          </a:xfrm>
        </p:spPr>
        <p:txBody>
          <a:bodyPr/>
          <a:lstStyle/>
          <a:p>
            <a:pPr lvl="0"/>
            <a:r>
              <a:rPr lang="en-US" noProof="0"/>
              <a:t>Click to edit Master text styles</a:t>
            </a:r>
          </a:p>
        </p:txBody>
      </p:sp>
      <p:sp>
        <p:nvSpPr>
          <p:cNvPr id="9" name="Chart Placeholder 3"/>
          <p:cNvSpPr>
            <a:spLocks noGrp="1"/>
          </p:cNvSpPr>
          <p:nvPr>
            <p:ph type="chart" sz="quarter" idx="21"/>
          </p:nvPr>
        </p:nvSpPr>
        <p:spPr>
          <a:xfrm>
            <a:off x="6094797" y="2051999"/>
            <a:ext cx="2660904" cy="4069014"/>
          </a:xfrm>
          <a:prstGeom prst="rect">
            <a:avLst/>
          </a:prstGeom>
        </p:spPr>
        <p:txBody>
          <a:bodyPr/>
          <a:lstStyle/>
          <a:p>
            <a:r>
              <a:rPr lang="en-US" noProof="0" dirty="0"/>
              <a:t>Click icon to add chart</a:t>
            </a:r>
          </a:p>
        </p:txBody>
      </p:sp>
      <p:sp>
        <p:nvSpPr>
          <p:cNvPr id="10" name="Text Placeholder 8"/>
          <p:cNvSpPr>
            <a:spLocks noGrp="1"/>
          </p:cNvSpPr>
          <p:nvPr>
            <p:ph type="body" sz="quarter" idx="22"/>
          </p:nvPr>
        </p:nvSpPr>
        <p:spPr>
          <a:xfrm>
            <a:off x="6094797" y="1659145"/>
            <a:ext cx="2660904" cy="398256"/>
          </a:xfrm>
        </p:spPr>
        <p:txBody>
          <a:bodyPr/>
          <a:lstStyle/>
          <a:p>
            <a:pPr lvl="0"/>
            <a:r>
              <a:rPr lang="en-US" noProof="0"/>
              <a:t>Click to edit Master text styles</a:t>
            </a:r>
          </a:p>
        </p:txBody>
      </p:sp>
    </p:spTree>
    <p:extLst>
      <p:ext uri="{BB962C8B-B14F-4D97-AF65-F5344CB8AC3E}">
        <p14:creationId xmlns:p14="http://schemas.microsoft.com/office/powerpoint/2010/main" val="2273946864"/>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2 columns of text">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376238" y="317499"/>
            <a:ext cx="8402002" cy="334101"/>
          </a:xfrm>
          <a:prstGeom prst="rect">
            <a:avLst/>
          </a:prstGeom>
        </p:spPr>
        <p:txBody>
          <a:bodyPr vert="horz" lIns="0" tIns="0" rIns="0" bIns="0" rtlCol="0" anchor="t" anchorCtr="0">
            <a:noAutofit/>
          </a:bodyPr>
          <a:lstStyle>
            <a:lvl1pPr>
              <a:defRPr/>
            </a:lvl1pPr>
          </a:lstStyle>
          <a:p>
            <a:r>
              <a:rPr lang="en-US" dirty="0"/>
              <a:t>Click to add title</a:t>
            </a:r>
          </a:p>
        </p:txBody>
      </p:sp>
      <p:sp>
        <p:nvSpPr>
          <p:cNvPr id="9" name="Text Placeholder 8"/>
          <p:cNvSpPr>
            <a:spLocks noGrp="1"/>
          </p:cNvSpPr>
          <p:nvPr>
            <p:ph type="body" sz="quarter" idx="13" hasCustomPrompt="1"/>
          </p:nvPr>
        </p:nvSpPr>
        <p:spPr>
          <a:xfrm>
            <a:off x="376238" y="651601"/>
            <a:ext cx="8402002"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3" name="Content Placeholder 3"/>
          <p:cNvSpPr>
            <a:spLocks noGrp="1"/>
          </p:cNvSpPr>
          <p:nvPr>
            <p:ph sz="quarter" idx="10"/>
          </p:nvPr>
        </p:nvSpPr>
        <p:spPr>
          <a:xfrm>
            <a:off x="376238" y="1665288"/>
            <a:ext cx="3979184" cy="4716461"/>
          </a:xfrm>
          <a:prstGeom prst="rect">
            <a:avLst/>
          </a:prstGeom>
        </p:spPr>
        <p:txBody>
          <a:bodyPr/>
          <a:lstStyle>
            <a:lvl1pPr marL="0" indent="0" algn="l">
              <a:buFontTx/>
              <a:buNone/>
              <a:tabLst>
                <a:tab pos="5029200" algn="r"/>
              </a:tabLst>
              <a:defRPr b="0"/>
            </a:lvl1pPr>
            <a:lvl2pPr marL="101600" indent="-101600" algn="l">
              <a:buClrTx/>
              <a:buSzPct val="100000"/>
              <a:buFont typeface="Arial" panose="020B0604020202020204" pitchFamily="34" charset="0"/>
              <a:buChar char="•"/>
              <a:tabLst>
                <a:tab pos="5029200" algn="r"/>
              </a:tabLst>
              <a:defRPr b="0"/>
            </a:lvl2pPr>
            <a:lvl3pPr marL="228600" indent="-101600" algn="l">
              <a:buClrTx/>
              <a:buSzPct val="100000"/>
              <a:buFont typeface="Arial" panose="020B0604020202020204" pitchFamily="34" charset="0"/>
              <a:buChar char="−"/>
              <a:tabLst>
                <a:tab pos="5029200" algn="r"/>
              </a:tabLst>
              <a:defRPr b="0"/>
            </a:lvl3pPr>
            <a:lvl4pPr marL="355600" indent="-101600" algn="l">
              <a:buClrTx/>
              <a:buSzPct val="100000"/>
              <a:buFont typeface="Arial" panose="020B0604020202020204" pitchFamily="34" charset="0"/>
              <a:buChar char="◦"/>
              <a:tabLst>
                <a:tab pos="5029200" algn="r"/>
              </a:tabLst>
              <a:defRPr b="0"/>
            </a:lvl4pPr>
            <a:lvl5pPr marL="482600" indent="-101600" algn="l">
              <a:buClrTx/>
              <a:buSzPct val="100000"/>
              <a:buFont typeface="Arial" panose="020B0604020202020204" pitchFamily="34" charset="0"/>
              <a:buChar char="−"/>
              <a:tabLst>
                <a:tab pos="5029200" algn="r"/>
              </a:tabLst>
              <a:defRPr b="0"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5" name="Content Placeholder 3"/>
          <p:cNvSpPr>
            <a:spLocks noGrp="1"/>
          </p:cNvSpPr>
          <p:nvPr>
            <p:ph sz="quarter" idx="20"/>
          </p:nvPr>
        </p:nvSpPr>
        <p:spPr>
          <a:xfrm>
            <a:off x="4786154" y="1665288"/>
            <a:ext cx="3992086" cy="4716461"/>
          </a:xfrm>
          <a:prstGeom prst="rect">
            <a:avLst/>
          </a:prstGeom>
        </p:spPr>
        <p:txBody>
          <a:bodyPr/>
          <a:lstStyle>
            <a:lvl1pPr marL="0" indent="0" algn="l">
              <a:buFontTx/>
              <a:buNone/>
              <a:tabLst>
                <a:tab pos="5029200" algn="r"/>
              </a:tabLst>
              <a:defRPr b="0"/>
            </a:lvl1pPr>
            <a:lvl2pPr marL="101600" indent="-101600" algn="l">
              <a:buClrTx/>
              <a:buSzPct val="100000"/>
              <a:buFont typeface="Arial" panose="020B0604020202020204" pitchFamily="34" charset="0"/>
              <a:buChar char="•"/>
              <a:tabLst>
                <a:tab pos="5029200" algn="r"/>
              </a:tabLst>
              <a:defRPr b="0"/>
            </a:lvl2pPr>
            <a:lvl3pPr marL="228600" indent="-101600" algn="l">
              <a:buClrTx/>
              <a:buSzPct val="100000"/>
              <a:buFont typeface="Arial" panose="020B0604020202020204" pitchFamily="34" charset="0"/>
              <a:buChar char="−"/>
              <a:tabLst>
                <a:tab pos="5029200" algn="r"/>
              </a:tabLst>
              <a:defRPr b="0"/>
            </a:lvl3pPr>
            <a:lvl4pPr marL="355600" indent="-101600" algn="l">
              <a:buClrTx/>
              <a:buSzPct val="100000"/>
              <a:buFont typeface="Arial" panose="020B0604020202020204" pitchFamily="34" charset="0"/>
              <a:buChar char="◦"/>
              <a:tabLst>
                <a:tab pos="5029200" algn="r"/>
              </a:tabLst>
              <a:defRPr b="0"/>
            </a:lvl4pPr>
            <a:lvl5pPr marL="482600" indent="-101600" algn="l">
              <a:buClrTx/>
              <a:buSzPct val="100000"/>
              <a:buFont typeface="Arial" panose="020B0604020202020204" pitchFamily="34" charset="0"/>
              <a:buChar char="−"/>
              <a:tabLst>
                <a:tab pos="5029200" algn="r"/>
              </a:tabLst>
              <a:defRPr b="0"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1378519141"/>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2 columns - large">
    <p:spTree>
      <p:nvGrpSpPr>
        <p:cNvPr id="1" name=""/>
        <p:cNvGrpSpPr/>
        <p:nvPr/>
      </p:nvGrpSpPr>
      <p:grpSpPr>
        <a:xfrm>
          <a:off x="0" y="0"/>
          <a:ext cx="0" cy="0"/>
          <a:chOff x="0" y="0"/>
          <a:chExt cx="0" cy="0"/>
        </a:xfrm>
      </p:grpSpPr>
      <p:sp>
        <p:nvSpPr>
          <p:cNvPr id="7" name="Text Placeholder 8"/>
          <p:cNvSpPr>
            <a:spLocks noGrp="1"/>
          </p:cNvSpPr>
          <p:nvPr>
            <p:ph type="body" sz="quarter" idx="13" hasCustomPrompt="1"/>
          </p:nvPr>
        </p:nvSpPr>
        <p:spPr>
          <a:xfrm>
            <a:off x="376237" y="651601"/>
            <a:ext cx="8391525"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8" name="Title Placeholder 1"/>
          <p:cNvSpPr>
            <a:spLocks noGrp="1"/>
          </p:cNvSpPr>
          <p:nvPr>
            <p:ph type="title" hasCustomPrompt="1"/>
          </p:nvPr>
        </p:nvSpPr>
        <p:spPr>
          <a:xfrm>
            <a:off x="376237" y="317500"/>
            <a:ext cx="8391525" cy="334100"/>
          </a:xfrm>
          <a:prstGeom prst="rect">
            <a:avLst/>
          </a:prstGeom>
        </p:spPr>
        <p:txBody>
          <a:bodyPr vert="horz" lIns="0" tIns="0" rIns="0" bIns="0" rtlCol="0" anchor="t" anchorCtr="0">
            <a:noAutofit/>
          </a:bodyPr>
          <a:lstStyle>
            <a:lvl1pPr>
              <a:defRPr/>
            </a:lvl1pPr>
          </a:lstStyle>
          <a:p>
            <a:r>
              <a:rPr lang="en-US" dirty="0"/>
              <a:t>Click to add title</a:t>
            </a:r>
          </a:p>
        </p:txBody>
      </p:sp>
      <p:sp>
        <p:nvSpPr>
          <p:cNvPr id="11" name="Content Placeholder 3"/>
          <p:cNvSpPr>
            <a:spLocks noGrp="1"/>
          </p:cNvSpPr>
          <p:nvPr>
            <p:ph sz="quarter" idx="10"/>
          </p:nvPr>
        </p:nvSpPr>
        <p:spPr>
          <a:xfrm>
            <a:off x="376237" y="1665288"/>
            <a:ext cx="3979185" cy="4716461"/>
          </a:xfrm>
          <a:prstGeom prst="rect">
            <a:avLst/>
          </a:prstGeom>
        </p:spPr>
        <p:txBody>
          <a:bodyPr>
            <a:normAutofit/>
          </a:bodyPr>
          <a:lstStyle>
            <a:lvl1pPr marL="0" indent="0" algn="l">
              <a:buFontTx/>
              <a:buNone/>
              <a:tabLst>
                <a:tab pos="5029200" algn="r"/>
              </a:tabLst>
              <a:defRPr sz="1600" b="0"/>
            </a:lvl1pPr>
            <a:lvl2pPr marL="177800" indent="-177800" algn="l">
              <a:buClrTx/>
              <a:buSzPct val="100000"/>
              <a:buFont typeface="Arial" panose="020B0604020202020204" pitchFamily="34" charset="0"/>
              <a:buChar char="•"/>
              <a:tabLst>
                <a:tab pos="5029200" algn="r"/>
              </a:tabLst>
              <a:defRPr sz="1600" b="0"/>
            </a:lvl2pPr>
            <a:lvl3pPr marL="381000" indent="-177800" algn="l">
              <a:buClrTx/>
              <a:buSzPct val="100000"/>
              <a:buFont typeface="Arial" panose="020B0604020202020204" pitchFamily="34" charset="0"/>
              <a:buChar char="−"/>
              <a:tabLst>
                <a:tab pos="5029200" algn="r"/>
              </a:tabLst>
              <a:defRPr sz="1600" b="0"/>
            </a:lvl3pPr>
            <a:lvl4pPr marL="584200" indent="-177800" algn="l">
              <a:buClrTx/>
              <a:buSzPct val="100000"/>
              <a:buFont typeface="Arial" panose="020B0604020202020204" pitchFamily="34" charset="0"/>
              <a:buChar char="◦"/>
              <a:tabLst>
                <a:tab pos="5029200" algn="r"/>
              </a:tabLst>
              <a:defRPr sz="1600" b="0"/>
            </a:lvl4pPr>
            <a:lvl5pPr marL="787400" indent="-177800" algn="l">
              <a:buClrTx/>
              <a:buSzPct val="100000"/>
              <a:buFont typeface="Arial" panose="020B0604020202020204" pitchFamily="34" charset="0"/>
              <a:buChar char="−"/>
              <a:tabLst>
                <a:tab pos="5029200" algn="r"/>
              </a:tabLst>
              <a:defRPr b="0" baseline="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3" name="Content Placeholder 3"/>
          <p:cNvSpPr>
            <a:spLocks noGrp="1"/>
          </p:cNvSpPr>
          <p:nvPr>
            <p:ph sz="quarter" idx="20"/>
          </p:nvPr>
        </p:nvSpPr>
        <p:spPr>
          <a:xfrm>
            <a:off x="4787999" y="1665288"/>
            <a:ext cx="3979763" cy="4716461"/>
          </a:xfrm>
          <a:prstGeom prst="rect">
            <a:avLst/>
          </a:prstGeom>
        </p:spPr>
        <p:txBody>
          <a:bodyPr>
            <a:normAutofit/>
          </a:bodyPr>
          <a:lstStyle>
            <a:lvl1pPr marL="0" indent="0" algn="l">
              <a:buFontTx/>
              <a:buNone/>
              <a:tabLst>
                <a:tab pos="5029200" algn="r"/>
              </a:tabLst>
              <a:defRPr sz="1600" b="0"/>
            </a:lvl1pPr>
            <a:lvl2pPr marL="177800" indent="-177800" algn="l">
              <a:buClrTx/>
              <a:buSzPct val="100000"/>
              <a:buFont typeface="Arial" panose="020B0604020202020204" pitchFamily="34" charset="0"/>
              <a:buChar char="•"/>
              <a:tabLst>
                <a:tab pos="5029200" algn="r"/>
              </a:tabLst>
              <a:defRPr sz="1600" b="0"/>
            </a:lvl2pPr>
            <a:lvl3pPr marL="381000" indent="-177800" algn="l">
              <a:buClrTx/>
              <a:buSzPct val="100000"/>
              <a:buFont typeface="Arial" panose="020B0604020202020204" pitchFamily="34" charset="0"/>
              <a:buChar char="−"/>
              <a:tabLst>
                <a:tab pos="5029200" algn="r"/>
              </a:tabLst>
              <a:defRPr sz="1600" b="0"/>
            </a:lvl3pPr>
            <a:lvl4pPr marL="584200" indent="-177800" algn="l">
              <a:buClrTx/>
              <a:buSzPct val="100000"/>
              <a:buFont typeface="Arial" panose="020B0604020202020204" pitchFamily="34" charset="0"/>
              <a:buChar char="◦"/>
              <a:tabLst>
                <a:tab pos="5029200" algn="r"/>
              </a:tabLst>
              <a:defRPr sz="1600" b="0"/>
            </a:lvl4pPr>
            <a:lvl5pPr marL="787400" indent="-177800" algn="l">
              <a:buClrTx/>
              <a:buSzPct val="100000"/>
              <a:buFont typeface="Arial" panose="020B0604020202020204" pitchFamily="34" charset="0"/>
              <a:buChar char="−"/>
              <a:tabLst>
                <a:tab pos="5029200" algn="r"/>
              </a:tabLst>
              <a:defRPr b="0" baseline="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2856769548"/>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Text and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376239" y="1665288"/>
            <a:ext cx="4016374" cy="4455725"/>
          </a:xfrm>
          <a:prstGeom prst="rect">
            <a:avLst/>
          </a:prstGeom>
        </p:spPr>
        <p:txBody>
          <a:bodyPr/>
          <a:lstStyle>
            <a:lvl1pPr marL="0" indent="0" algn="l">
              <a:buFontTx/>
              <a:buNone/>
              <a:tabLst>
                <a:tab pos="5029200" algn="r"/>
              </a:tabLst>
              <a:defRPr sz="1000" b="0"/>
            </a:lvl1pPr>
            <a:lvl2pPr marL="101600" indent="-101600" algn="l">
              <a:buClrTx/>
              <a:buSzPct val="100000"/>
              <a:buFont typeface="Arial" panose="020B0604020202020204" pitchFamily="34" charset="0"/>
              <a:buChar char="•"/>
              <a:tabLst>
                <a:tab pos="5029200" algn="r"/>
              </a:tabLst>
              <a:defRPr sz="1000" b="0"/>
            </a:lvl2pPr>
            <a:lvl3pPr marL="228600" indent="-101600" algn="l">
              <a:buClrTx/>
              <a:buSzPct val="100000"/>
              <a:buFont typeface="Arial" panose="020B0604020202020204" pitchFamily="34" charset="0"/>
              <a:buChar char="−"/>
              <a:tabLst>
                <a:tab pos="5029200" algn="r"/>
              </a:tabLst>
              <a:defRPr sz="1000" b="0"/>
            </a:lvl3pPr>
            <a:lvl4pPr marL="355600" indent="-101600" algn="l">
              <a:buClrTx/>
              <a:buSzPct val="100000"/>
              <a:buFont typeface="Arial" panose="020B0604020202020204" pitchFamily="34" charset="0"/>
              <a:buChar char="◦"/>
              <a:tabLst>
                <a:tab pos="5029200" algn="r"/>
              </a:tabLst>
              <a:defRPr sz="1000" b="0"/>
            </a:lvl4pPr>
            <a:lvl5pPr marL="482600" indent="-101600" algn="l">
              <a:buClrTx/>
              <a:buSzPct val="100000"/>
              <a:buFont typeface="Arial" panose="020B0604020202020204" pitchFamily="34" charset="0"/>
              <a:buChar char="−"/>
              <a:tabLst>
                <a:tab pos="5029200" algn="r"/>
              </a:tabLst>
              <a:defRPr sz="1000" b="0"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3" name="Chart Placeholder 2"/>
          <p:cNvSpPr>
            <a:spLocks noGrp="1"/>
          </p:cNvSpPr>
          <p:nvPr>
            <p:ph type="chart" sz="quarter" idx="21"/>
          </p:nvPr>
        </p:nvSpPr>
        <p:spPr>
          <a:xfrm>
            <a:off x="4755917" y="2125013"/>
            <a:ext cx="4011846" cy="3996000"/>
          </a:xfrm>
        </p:spPr>
        <p:txBody>
          <a:bodyPr/>
          <a:lstStyle/>
          <a:p>
            <a:r>
              <a:rPr lang="en-US" noProof="0" dirty="0"/>
              <a:t>Click icon to add chart</a:t>
            </a:r>
          </a:p>
        </p:txBody>
      </p:sp>
      <p:sp>
        <p:nvSpPr>
          <p:cNvPr id="6" name="Text Placeholder 5"/>
          <p:cNvSpPr>
            <a:spLocks noGrp="1"/>
          </p:cNvSpPr>
          <p:nvPr>
            <p:ph type="body" sz="quarter" idx="22"/>
          </p:nvPr>
        </p:nvSpPr>
        <p:spPr>
          <a:xfrm>
            <a:off x="4755917" y="1665288"/>
            <a:ext cx="4011846" cy="420687"/>
          </a:xfrm>
        </p:spPr>
        <p:txBody>
          <a:bodyPr/>
          <a:lstStyle/>
          <a:p>
            <a:pPr lvl="0"/>
            <a:r>
              <a:rPr lang="en-US" noProof="0"/>
              <a:t>Click to edit Master text styles</a:t>
            </a:r>
          </a:p>
        </p:txBody>
      </p:sp>
      <p:sp>
        <p:nvSpPr>
          <p:cNvPr id="11" name="Text Placeholder 8"/>
          <p:cNvSpPr>
            <a:spLocks noGrp="1"/>
          </p:cNvSpPr>
          <p:nvPr>
            <p:ph type="body" sz="quarter" idx="13" hasCustomPrompt="1"/>
          </p:nvPr>
        </p:nvSpPr>
        <p:spPr>
          <a:xfrm>
            <a:off x="376237" y="651601"/>
            <a:ext cx="8391525"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3"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dirty="0"/>
              <a:t>Click to add title</a:t>
            </a:r>
          </a:p>
        </p:txBody>
      </p:sp>
    </p:spTree>
    <p:extLst>
      <p:ext uri="{BB962C8B-B14F-4D97-AF65-F5344CB8AC3E}">
        <p14:creationId xmlns:p14="http://schemas.microsoft.com/office/powerpoint/2010/main" val="4292757802"/>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4755915" y="2125013"/>
            <a:ext cx="4005072" cy="3996000"/>
          </a:xfrm>
        </p:spPr>
        <p:txBody>
          <a:bodyPr/>
          <a:lstStyle/>
          <a:p>
            <a:r>
              <a:rPr lang="en-US" dirty="0"/>
              <a:t>Click icon to add chart</a:t>
            </a:r>
            <a:endParaRPr lang="en-GB" dirty="0"/>
          </a:p>
        </p:txBody>
      </p:sp>
      <p:sp>
        <p:nvSpPr>
          <p:cNvPr id="6" name="Text Placeholder 5"/>
          <p:cNvSpPr>
            <a:spLocks noGrp="1"/>
          </p:cNvSpPr>
          <p:nvPr>
            <p:ph type="body" sz="quarter" idx="22"/>
          </p:nvPr>
        </p:nvSpPr>
        <p:spPr>
          <a:xfrm>
            <a:off x="4755916" y="1665288"/>
            <a:ext cx="4005072" cy="420687"/>
          </a:xfrm>
        </p:spPr>
        <p:txBody>
          <a:bodyPr/>
          <a:lstStyle/>
          <a:p>
            <a:pPr lvl="0"/>
            <a:r>
              <a:rPr lang="en-US" noProof="0"/>
              <a:t>Click to edit Master text styles</a:t>
            </a:r>
          </a:p>
        </p:txBody>
      </p:sp>
      <p:sp>
        <p:nvSpPr>
          <p:cNvPr id="11" name="Text Placeholder 8"/>
          <p:cNvSpPr>
            <a:spLocks noGrp="1"/>
          </p:cNvSpPr>
          <p:nvPr>
            <p:ph type="body" sz="quarter" idx="13" hasCustomPrompt="1"/>
          </p:nvPr>
        </p:nvSpPr>
        <p:spPr>
          <a:xfrm>
            <a:off x="376237" y="651601"/>
            <a:ext cx="8391525"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3"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dirty="0"/>
              <a:t>Click to add title</a:t>
            </a:r>
          </a:p>
        </p:txBody>
      </p:sp>
      <p:sp>
        <p:nvSpPr>
          <p:cNvPr id="9" name="Chart Placeholder 2"/>
          <p:cNvSpPr>
            <a:spLocks noGrp="1"/>
          </p:cNvSpPr>
          <p:nvPr>
            <p:ph type="chart" sz="quarter" idx="24"/>
          </p:nvPr>
        </p:nvSpPr>
        <p:spPr>
          <a:xfrm>
            <a:off x="376238" y="2125013"/>
            <a:ext cx="4004297" cy="3996000"/>
          </a:xfrm>
        </p:spPr>
        <p:txBody>
          <a:bodyPr/>
          <a:lstStyle/>
          <a:p>
            <a:r>
              <a:rPr lang="en-US" dirty="0"/>
              <a:t>Click icon to add chart</a:t>
            </a:r>
            <a:endParaRPr lang="en-GB" dirty="0"/>
          </a:p>
        </p:txBody>
      </p:sp>
      <p:sp>
        <p:nvSpPr>
          <p:cNvPr id="12" name="Text Placeholder 5"/>
          <p:cNvSpPr>
            <a:spLocks noGrp="1"/>
          </p:cNvSpPr>
          <p:nvPr>
            <p:ph type="body" sz="quarter" idx="25"/>
          </p:nvPr>
        </p:nvSpPr>
        <p:spPr>
          <a:xfrm>
            <a:off x="376237" y="1665288"/>
            <a:ext cx="4004298" cy="420687"/>
          </a:xfrm>
        </p:spPr>
        <p:txBody>
          <a:bodyPr/>
          <a:lstStyle/>
          <a:p>
            <a:pPr lvl="0"/>
            <a:r>
              <a:rPr lang="en-US" noProof="0"/>
              <a:t>Click to edit Master text styles</a:t>
            </a:r>
          </a:p>
        </p:txBody>
      </p:sp>
    </p:spTree>
    <p:extLst>
      <p:ext uri="{BB962C8B-B14F-4D97-AF65-F5344CB8AC3E}">
        <p14:creationId xmlns:p14="http://schemas.microsoft.com/office/powerpoint/2010/main" val="260438250"/>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2 column content">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9" y="317499"/>
            <a:ext cx="8391524" cy="334101"/>
          </a:xfrm>
          <a:prstGeom prst="rect">
            <a:avLst/>
          </a:prstGeom>
        </p:spPr>
        <p:txBody>
          <a:bodyPr vert="horz" lIns="0" tIns="0" rIns="0" bIns="0" rtlCol="0" anchor="t" anchorCtr="0">
            <a:noAutofit/>
          </a:bodyPr>
          <a:lstStyle>
            <a:lvl1pPr>
              <a:defRPr/>
            </a:lvl1pPr>
          </a:lstStyle>
          <a:p>
            <a:r>
              <a:rPr lang="en-US" dirty="0"/>
              <a:t>Click to add title</a:t>
            </a:r>
          </a:p>
        </p:txBody>
      </p:sp>
      <p:sp>
        <p:nvSpPr>
          <p:cNvPr id="6" name="Content Placeholder 3"/>
          <p:cNvSpPr>
            <a:spLocks noGrp="1"/>
          </p:cNvSpPr>
          <p:nvPr>
            <p:ph sz="quarter" idx="10"/>
          </p:nvPr>
        </p:nvSpPr>
        <p:spPr>
          <a:xfrm>
            <a:off x="376237" y="1665288"/>
            <a:ext cx="3323893" cy="4716463"/>
          </a:xfrm>
          <a:prstGeom prst="rect">
            <a:avLst/>
          </a:prstGeom>
        </p:spPr>
        <p:txBody>
          <a:bodyPr/>
          <a:lstStyle>
            <a:lvl1pPr marL="0" indent="0" algn="l">
              <a:buFontTx/>
              <a:buNone/>
              <a:tabLst>
                <a:tab pos="5029200" algn="r"/>
              </a:tabLst>
              <a:defRPr b="0"/>
            </a:lvl1pPr>
            <a:lvl2pPr marL="101600" indent="-101600" algn="l">
              <a:buClrTx/>
              <a:buSzPct val="100000"/>
              <a:buFont typeface="Arial" panose="020B0604020202020204" pitchFamily="34" charset="0"/>
              <a:buChar char="•"/>
              <a:tabLst>
                <a:tab pos="5029200" algn="r"/>
              </a:tabLst>
              <a:defRPr b="0"/>
            </a:lvl2pPr>
            <a:lvl3pPr marL="228600" indent="-101600" algn="l">
              <a:buClrTx/>
              <a:buSzPct val="100000"/>
              <a:buFont typeface="Arial" panose="020B0604020202020204" pitchFamily="34" charset="0"/>
              <a:buChar char="−"/>
              <a:tabLst>
                <a:tab pos="5029200" algn="r"/>
              </a:tabLst>
              <a:defRPr b="0"/>
            </a:lvl3pPr>
            <a:lvl4pPr marL="355600" indent="-101600" algn="l">
              <a:buClrTx/>
              <a:buSzPct val="100000"/>
              <a:buFont typeface="Arial" panose="020B0604020202020204" pitchFamily="34" charset="0"/>
              <a:buChar char="◦"/>
              <a:tabLst>
                <a:tab pos="5029200" algn="r"/>
              </a:tabLst>
              <a:defRPr b="0"/>
            </a:lvl4pPr>
            <a:lvl5pPr marL="482600" indent="-101600" algn="l">
              <a:buClrTx/>
              <a:buSzPct val="100000"/>
              <a:buFont typeface="Arial" panose="020B0604020202020204" pitchFamily="34" charset="0"/>
              <a:buChar char="−"/>
              <a:tabLst>
                <a:tab pos="5029200" algn="r"/>
              </a:tabLst>
              <a:defRPr b="0"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8" name="Content Placeholder 3"/>
          <p:cNvSpPr>
            <a:spLocks noGrp="1"/>
          </p:cNvSpPr>
          <p:nvPr>
            <p:ph sz="quarter" idx="16"/>
          </p:nvPr>
        </p:nvSpPr>
        <p:spPr>
          <a:xfrm>
            <a:off x="4087762" y="1700213"/>
            <a:ext cx="4680000" cy="4681537"/>
          </a:xfrm>
          <a:prstGeom prst="rect">
            <a:avLst/>
          </a:prstGeom>
        </p:spPr>
        <p:txBody>
          <a:bodyPr/>
          <a:lstStyle>
            <a:lvl1pPr marL="0" indent="0" algn="l">
              <a:buFontTx/>
              <a:buNone/>
              <a:tabLst>
                <a:tab pos="5029200" algn="r"/>
              </a:tabLst>
              <a:defRPr b="0"/>
            </a:lvl1pPr>
            <a:lvl2pPr marL="101600" indent="-101600" algn="l">
              <a:buClrTx/>
              <a:buSzPct val="100000"/>
              <a:buFont typeface="Arial" panose="020B0604020202020204" pitchFamily="34" charset="0"/>
              <a:buChar char="•"/>
              <a:tabLst>
                <a:tab pos="5029200" algn="r"/>
              </a:tabLst>
              <a:defRPr b="0"/>
            </a:lvl2pPr>
            <a:lvl3pPr marL="228600" indent="-101600" algn="l">
              <a:buClrTx/>
              <a:buSzPct val="100000"/>
              <a:buFont typeface="Arial" panose="020B0604020202020204" pitchFamily="34" charset="0"/>
              <a:buChar char="−"/>
              <a:tabLst>
                <a:tab pos="5029200" algn="r"/>
              </a:tabLst>
              <a:defRPr b="0"/>
            </a:lvl3pPr>
            <a:lvl4pPr marL="355600" indent="-101600" algn="l">
              <a:buClrTx/>
              <a:buSzPct val="100000"/>
              <a:buFont typeface="Arial" panose="020B0604020202020204" pitchFamily="34" charset="0"/>
              <a:buChar char="◦"/>
              <a:tabLst>
                <a:tab pos="5029200" algn="r"/>
              </a:tabLst>
              <a:defRPr b="0"/>
            </a:lvl4pPr>
            <a:lvl5pPr marL="482600" indent="-101600" algn="l">
              <a:buClrTx/>
              <a:buSzPct val="100000"/>
              <a:buFont typeface="Arial" panose="020B0604020202020204" pitchFamily="34" charset="0"/>
              <a:buChar char="−"/>
              <a:tabLst>
                <a:tab pos="5029200" algn="r"/>
              </a:tabLst>
              <a:defRPr b="0"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9" name="Text Placeholder 8"/>
          <p:cNvSpPr>
            <a:spLocks noGrp="1"/>
          </p:cNvSpPr>
          <p:nvPr>
            <p:ph type="body" sz="quarter" idx="13" hasCustomPrompt="1"/>
          </p:nvPr>
        </p:nvSpPr>
        <p:spPr>
          <a:xfrm>
            <a:off x="376237" y="651601"/>
            <a:ext cx="8391525"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Tree>
    <p:extLst>
      <p:ext uri="{BB962C8B-B14F-4D97-AF65-F5344CB8AC3E}">
        <p14:creationId xmlns:p14="http://schemas.microsoft.com/office/powerpoint/2010/main" val="1945505025"/>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2 content with quote ">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8" y="317500"/>
            <a:ext cx="8391525" cy="334100"/>
          </a:xfrm>
          <a:prstGeom prst="rect">
            <a:avLst/>
          </a:prstGeom>
        </p:spPr>
        <p:txBody>
          <a:bodyPr vert="horz" lIns="0" tIns="0" rIns="0" bIns="0" rtlCol="0" anchor="t" anchorCtr="0">
            <a:noAutofit/>
          </a:bodyPr>
          <a:lstStyle>
            <a:lvl1pPr>
              <a:defRPr/>
            </a:lvl1pPr>
          </a:lstStyle>
          <a:p>
            <a:r>
              <a:rPr lang="en-US" dirty="0"/>
              <a:t>Click to add title</a:t>
            </a:r>
          </a:p>
        </p:txBody>
      </p:sp>
      <p:sp>
        <p:nvSpPr>
          <p:cNvPr id="6" name="Content Placeholder 3"/>
          <p:cNvSpPr>
            <a:spLocks noGrp="1"/>
          </p:cNvSpPr>
          <p:nvPr>
            <p:ph sz="quarter" idx="10"/>
          </p:nvPr>
        </p:nvSpPr>
        <p:spPr>
          <a:xfrm>
            <a:off x="5683411" y="1658680"/>
            <a:ext cx="3084351" cy="4723072"/>
          </a:xfrm>
          <a:prstGeom prst="rect">
            <a:avLst/>
          </a:prstGeom>
        </p:spPr>
        <p:txBody>
          <a:bodyPr>
            <a:normAutofit/>
          </a:bodyPr>
          <a:lstStyle>
            <a:lvl1pPr>
              <a:tabLst>
                <a:tab pos="5029200" algn="r"/>
              </a:tabLst>
              <a:defRPr sz="2200">
                <a:solidFill>
                  <a:schemeClr val="accent3"/>
                </a:solidFill>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p:txBody>
      </p:sp>
      <p:sp>
        <p:nvSpPr>
          <p:cNvPr id="8" name="Content Placeholder 3"/>
          <p:cNvSpPr>
            <a:spLocks noGrp="1"/>
          </p:cNvSpPr>
          <p:nvPr>
            <p:ph sz="quarter" idx="16"/>
          </p:nvPr>
        </p:nvSpPr>
        <p:spPr>
          <a:xfrm>
            <a:off x="376238" y="1665288"/>
            <a:ext cx="4879761" cy="4716462"/>
          </a:xfrm>
          <a:prstGeom prst="rect">
            <a:avLst/>
          </a:prstGeom>
        </p:spPr>
        <p:txBody>
          <a:bodyPr/>
          <a:lstStyle>
            <a:lvl1pPr marL="0" indent="0" algn="l">
              <a:buFontTx/>
              <a:buNone/>
              <a:tabLst>
                <a:tab pos="5029200" algn="r"/>
              </a:tabLst>
              <a:defRPr b="0"/>
            </a:lvl1pPr>
            <a:lvl2pPr marL="101600" indent="-101600" algn="l">
              <a:buClrTx/>
              <a:buSzPct val="100000"/>
              <a:buFont typeface="Arial" panose="020B0604020202020204" pitchFamily="34" charset="0"/>
              <a:buChar char="•"/>
              <a:tabLst>
                <a:tab pos="5029200" algn="r"/>
              </a:tabLst>
              <a:defRPr b="0"/>
            </a:lvl2pPr>
            <a:lvl3pPr marL="228600" indent="-101600" algn="l">
              <a:buClrTx/>
              <a:buSzPct val="100000"/>
              <a:buFont typeface="Arial" panose="020B0604020202020204" pitchFamily="34" charset="0"/>
              <a:buChar char="−"/>
              <a:tabLst>
                <a:tab pos="5029200" algn="r"/>
              </a:tabLst>
              <a:defRPr b="0"/>
            </a:lvl3pPr>
            <a:lvl4pPr marL="355600" indent="-101600" algn="l">
              <a:buClrTx/>
              <a:buSzPct val="100000"/>
              <a:buFont typeface="Arial" panose="020B0604020202020204" pitchFamily="34" charset="0"/>
              <a:buChar char="◦"/>
              <a:tabLst>
                <a:tab pos="5029200" algn="r"/>
              </a:tabLst>
              <a:defRPr b="0"/>
            </a:lvl4pPr>
            <a:lvl5pPr marL="482600" indent="-101600" algn="l">
              <a:buClrTx/>
              <a:buSzPct val="100000"/>
              <a:buFont typeface="Arial" panose="020B0604020202020204" pitchFamily="34" charset="0"/>
              <a:buChar char="−"/>
              <a:tabLst>
                <a:tab pos="5029200" algn="r"/>
              </a:tabLst>
              <a:defRPr b="0"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9" name="Text Placeholder 8"/>
          <p:cNvSpPr>
            <a:spLocks noGrp="1"/>
          </p:cNvSpPr>
          <p:nvPr>
            <p:ph type="body" sz="quarter" idx="13" hasCustomPrompt="1"/>
          </p:nvPr>
        </p:nvSpPr>
        <p:spPr>
          <a:xfrm>
            <a:off x="376239" y="651601"/>
            <a:ext cx="8391524"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Tree>
    <p:extLst>
      <p:ext uri="{BB962C8B-B14F-4D97-AF65-F5344CB8AC3E}">
        <p14:creationId xmlns:p14="http://schemas.microsoft.com/office/powerpoint/2010/main" val="617511099"/>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Team profile">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5" cy="334101"/>
          </a:xfrm>
        </p:spPr>
        <p:txBody>
          <a:bodyPr/>
          <a:lstStyle/>
          <a:p>
            <a:r>
              <a:rPr lang="en-US"/>
              <a:t>Click to edit Master title style</a:t>
            </a:r>
            <a:endParaRPr lang="en-GB" dirty="0"/>
          </a:p>
        </p:txBody>
      </p:sp>
      <p:sp>
        <p:nvSpPr>
          <p:cNvPr id="4" name="Picture Placeholder 6"/>
          <p:cNvSpPr>
            <a:spLocks noGrp="1"/>
          </p:cNvSpPr>
          <p:nvPr>
            <p:ph type="pic" sz="quarter" idx="13"/>
          </p:nvPr>
        </p:nvSpPr>
        <p:spPr>
          <a:xfrm>
            <a:off x="376237" y="1700213"/>
            <a:ext cx="2029968" cy="1260000"/>
          </a:xfrm>
        </p:spPr>
        <p:txBody>
          <a:bodyPr lIns="0" tIns="0" rIns="0" bIns="0">
            <a:noAutofit/>
          </a:bodyPr>
          <a:lstStyle/>
          <a:p>
            <a:r>
              <a:rPr lang="en-US" noProof="0" dirty="0"/>
              <a:t>Click icon to add picture</a:t>
            </a:r>
          </a:p>
        </p:txBody>
      </p:sp>
      <p:sp>
        <p:nvSpPr>
          <p:cNvPr id="5" name="Picture Placeholder 6"/>
          <p:cNvSpPr>
            <a:spLocks noGrp="1"/>
          </p:cNvSpPr>
          <p:nvPr>
            <p:ph type="pic" sz="quarter" idx="14"/>
          </p:nvPr>
        </p:nvSpPr>
        <p:spPr>
          <a:xfrm>
            <a:off x="2495412" y="1700213"/>
            <a:ext cx="2029968" cy="1260000"/>
          </a:xfrm>
        </p:spPr>
        <p:txBody>
          <a:bodyPr lIns="0" tIns="0" rIns="0" bIns="0">
            <a:noAutofit/>
          </a:bodyPr>
          <a:lstStyle/>
          <a:p>
            <a:r>
              <a:rPr lang="en-US" noProof="0" dirty="0"/>
              <a:t>Click icon to add picture</a:t>
            </a:r>
          </a:p>
        </p:txBody>
      </p:sp>
      <p:sp>
        <p:nvSpPr>
          <p:cNvPr id="6" name="Picture Placeholder 6"/>
          <p:cNvSpPr>
            <a:spLocks noGrp="1"/>
          </p:cNvSpPr>
          <p:nvPr>
            <p:ph type="pic" sz="quarter" idx="15"/>
          </p:nvPr>
        </p:nvSpPr>
        <p:spPr>
          <a:xfrm>
            <a:off x="4614587" y="1700213"/>
            <a:ext cx="2029968" cy="1260000"/>
          </a:xfrm>
        </p:spPr>
        <p:txBody>
          <a:bodyPr lIns="0" tIns="0" rIns="0" bIns="0">
            <a:noAutofit/>
          </a:bodyPr>
          <a:lstStyle/>
          <a:p>
            <a:r>
              <a:rPr lang="en-US" noProof="0" dirty="0"/>
              <a:t>Click icon to add picture</a:t>
            </a:r>
          </a:p>
        </p:txBody>
      </p:sp>
      <p:sp>
        <p:nvSpPr>
          <p:cNvPr id="7" name="Picture Placeholder 6"/>
          <p:cNvSpPr>
            <a:spLocks noGrp="1"/>
          </p:cNvSpPr>
          <p:nvPr>
            <p:ph type="pic" sz="quarter" idx="16"/>
          </p:nvPr>
        </p:nvSpPr>
        <p:spPr>
          <a:xfrm>
            <a:off x="6733763" y="1700213"/>
            <a:ext cx="2029968" cy="1260000"/>
          </a:xfrm>
        </p:spPr>
        <p:txBody>
          <a:bodyPr lIns="0" tIns="0" rIns="0" bIns="0">
            <a:noAutofit/>
          </a:bodyPr>
          <a:lstStyle/>
          <a:p>
            <a:r>
              <a:rPr lang="en-US" noProof="0" dirty="0"/>
              <a:t>Click icon to add picture</a:t>
            </a:r>
          </a:p>
        </p:txBody>
      </p:sp>
      <p:sp>
        <p:nvSpPr>
          <p:cNvPr id="9" name="Text Placeholder 8"/>
          <p:cNvSpPr>
            <a:spLocks noGrp="1"/>
          </p:cNvSpPr>
          <p:nvPr>
            <p:ph type="body" sz="quarter" idx="17"/>
          </p:nvPr>
        </p:nvSpPr>
        <p:spPr>
          <a:xfrm>
            <a:off x="376237" y="3124200"/>
            <a:ext cx="2029968" cy="3257548"/>
          </a:xfrm>
        </p:spPr>
        <p:txBody>
          <a:bodyPr/>
          <a:lstStyle>
            <a:lvl1pPr marL="0" indent="0" algn="l">
              <a:buFontTx/>
              <a:buNone/>
              <a:defRPr b="1">
                <a:solidFill>
                  <a:schemeClr val="tx1"/>
                </a:solidFill>
              </a:defRPr>
            </a:lvl1pPr>
            <a:lvl2pPr marL="101600" indent="-101600" algn="l">
              <a:spcAft>
                <a:spcPts val="0"/>
              </a:spcAft>
              <a:buClrTx/>
              <a:buSzPct val="100000"/>
              <a:buFont typeface="Arial" panose="020B0604020202020204" pitchFamily="34" charset="0"/>
              <a:buChar char="•"/>
              <a:defRPr b="0">
                <a:solidFill>
                  <a:schemeClr val="tx1"/>
                </a:solidFill>
              </a:defRPr>
            </a:lvl2pPr>
            <a:lvl3pPr marL="228600" indent="-101600" algn="l">
              <a:spcAft>
                <a:spcPts val="0"/>
              </a:spcAft>
              <a:buClrTx/>
              <a:buSzPct val="100000"/>
              <a:buFont typeface="Arial" panose="020B0604020202020204" pitchFamily="34" charset="0"/>
              <a:buChar char="−"/>
              <a:defRPr b="0">
                <a:solidFill>
                  <a:schemeClr val="tx1"/>
                </a:solidFill>
              </a:defRPr>
            </a:lvl3pPr>
            <a:lvl4pPr marL="355600" indent="-101600" algn="l">
              <a:spcAft>
                <a:spcPts val="0"/>
              </a:spcAft>
              <a:buClrTx/>
              <a:buSzPct val="100000"/>
              <a:buFont typeface="Arial" panose="020B0604020202020204" pitchFamily="34" charset="0"/>
              <a:buChar char="◦"/>
              <a:defRPr b="0">
                <a:solidFill>
                  <a:schemeClr val="tx1"/>
                </a:solidFill>
              </a:defRPr>
            </a:lvl4pPr>
            <a:lvl5pPr marL="482600" indent="-101600" algn="l">
              <a:spcAft>
                <a:spcPts val="0"/>
              </a:spcAft>
              <a:buClrTx/>
              <a:buSzPct val="100000"/>
              <a:buFont typeface="Arial" panose="020B0604020202020204" pitchFamily="34" charset="0"/>
              <a:buChar char="−"/>
              <a:defRPr b="0" baseline="0">
                <a:solidFill>
                  <a:schemeClr val="tx1"/>
                </a:solidFill>
              </a:defRPr>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0" name="Text Placeholder 8"/>
          <p:cNvSpPr>
            <a:spLocks noGrp="1"/>
          </p:cNvSpPr>
          <p:nvPr>
            <p:ph type="body" sz="quarter" idx="18"/>
          </p:nvPr>
        </p:nvSpPr>
        <p:spPr>
          <a:xfrm>
            <a:off x="4621995" y="3120550"/>
            <a:ext cx="2029968" cy="3261199"/>
          </a:xfrm>
        </p:spPr>
        <p:txBody>
          <a:bodyPr vert="horz" lIns="0" tIns="0" rIns="0" bIns="0" rtlCol="0">
            <a:noAutofit/>
          </a:bodyPr>
          <a:lstStyle>
            <a:lvl1pPr>
              <a:defRPr lang="en-US" b="1" noProof="0" dirty="0" smtClean="0"/>
            </a:lvl1pPr>
            <a:lvl2pPr>
              <a:defRPr lang="en-US" b="0" noProof="0" dirty="0" smtClean="0"/>
            </a:lvl2pPr>
            <a:lvl3pPr>
              <a:defRPr lang="en-US" b="0" noProof="0" dirty="0" smtClean="0"/>
            </a:lvl3pPr>
            <a:lvl4pPr>
              <a:defRPr lang="en-US" b="0" noProof="0" dirty="0" smtClean="0"/>
            </a:lvl4pPr>
            <a:lvl5pPr>
              <a:defRPr lang="en-US" b="0" noProof="0" dirty="0"/>
            </a:lvl5pPr>
          </a:lstStyle>
          <a:p>
            <a:pPr lvl="0">
              <a:buFontTx/>
            </a:pPr>
            <a:r>
              <a:rPr lang="en-US" noProof="0"/>
              <a:t>Click to edit Master text styles</a:t>
            </a:r>
          </a:p>
          <a:p>
            <a:pPr lvl="1">
              <a:buFontTx/>
            </a:pPr>
            <a:r>
              <a:rPr lang="en-US" noProof="0"/>
              <a:t>Second level</a:t>
            </a:r>
          </a:p>
          <a:p>
            <a:pPr lvl="2">
              <a:buFontTx/>
            </a:pPr>
            <a:r>
              <a:rPr lang="en-US" noProof="0"/>
              <a:t>Third level</a:t>
            </a:r>
          </a:p>
          <a:p>
            <a:pPr lvl="3">
              <a:buFontTx/>
            </a:pPr>
            <a:r>
              <a:rPr lang="en-US" noProof="0"/>
              <a:t>Fourth level</a:t>
            </a:r>
          </a:p>
          <a:p>
            <a:pPr lvl="4">
              <a:buFontTx/>
            </a:pPr>
            <a:r>
              <a:rPr lang="en-US" noProof="0"/>
              <a:t>Fifth level</a:t>
            </a:r>
            <a:endParaRPr lang="en-US" noProof="0" dirty="0"/>
          </a:p>
        </p:txBody>
      </p:sp>
      <p:sp>
        <p:nvSpPr>
          <p:cNvPr id="11" name="Text Placeholder 8"/>
          <p:cNvSpPr>
            <a:spLocks noGrp="1"/>
          </p:cNvSpPr>
          <p:nvPr>
            <p:ph type="body" sz="quarter" idx="19"/>
          </p:nvPr>
        </p:nvSpPr>
        <p:spPr>
          <a:xfrm>
            <a:off x="2499116" y="3124199"/>
            <a:ext cx="2029968" cy="3257549"/>
          </a:xfrm>
        </p:spPr>
        <p:txBody>
          <a:bodyPr vert="horz" lIns="0" tIns="0" rIns="0" bIns="0" rtlCol="0">
            <a:noAutofit/>
          </a:bodyPr>
          <a:lstStyle>
            <a:lvl1pPr>
              <a:defRPr lang="en-US" b="1" noProof="0" dirty="0" smtClean="0"/>
            </a:lvl1pPr>
            <a:lvl2pPr>
              <a:defRPr lang="en-US" b="0" noProof="0" dirty="0" smtClean="0"/>
            </a:lvl2pPr>
            <a:lvl3pPr>
              <a:defRPr lang="en-US" b="0" noProof="0" dirty="0" smtClean="0"/>
            </a:lvl3pPr>
            <a:lvl4pPr>
              <a:defRPr lang="en-US" b="0" noProof="0" dirty="0" smtClean="0"/>
            </a:lvl4pPr>
            <a:lvl5pPr>
              <a:defRPr lang="en-US" b="0" noProof="0" dirty="0"/>
            </a:lvl5pPr>
          </a:lstStyle>
          <a:p>
            <a:pPr lvl="0">
              <a:buFontTx/>
            </a:pPr>
            <a:r>
              <a:rPr lang="en-US" noProof="0"/>
              <a:t>Click to edit Master text styles</a:t>
            </a:r>
          </a:p>
          <a:p>
            <a:pPr lvl="1">
              <a:buFontTx/>
            </a:pPr>
            <a:r>
              <a:rPr lang="en-US" noProof="0"/>
              <a:t>Second level</a:t>
            </a:r>
          </a:p>
          <a:p>
            <a:pPr lvl="2">
              <a:buFontTx/>
            </a:pPr>
            <a:r>
              <a:rPr lang="en-US" noProof="0"/>
              <a:t>Third level</a:t>
            </a:r>
          </a:p>
          <a:p>
            <a:pPr lvl="3">
              <a:buFontTx/>
            </a:pPr>
            <a:r>
              <a:rPr lang="en-US" noProof="0"/>
              <a:t>Fourth level</a:t>
            </a:r>
          </a:p>
          <a:p>
            <a:pPr lvl="4">
              <a:buFontTx/>
            </a:pPr>
            <a:r>
              <a:rPr lang="en-US" noProof="0"/>
              <a:t>Fifth level</a:t>
            </a:r>
            <a:endParaRPr lang="en-US" noProof="0" dirty="0"/>
          </a:p>
        </p:txBody>
      </p:sp>
      <p:sp>
        <p:nvSpPr>
          <p:cNvPr id="12" name="Text Placeholder 8"/>
          <p:cNvSpPr>
            <a:spLocks noGrp="1"/>
          </p:cNvSpPr>
          <p:nvPr>
            <p:ph type="body" sz="quarter" idx="20"/>
          </p:nvPr>
        </p:nvSpPr>
        <p:spPr>
          <a:xfrm>
            <a:off x="6744875" y="3108508"/>
            <a:ext cx="2029968" cy="3273240"/>
          </a:xfrm>
        </p:spPr>
        <p:txBody>
          <a:bodyPr vert="horz" lIns="0" tIns="0" rIns="0" bIns="0" rtlCol="0">
            <a:noAutofit/>
          </a:bodyPr>
          <a:lstStyle>
            <a:lvl1pPr>
              <a:defRPr lang="en-US" b="1" noProof="0" dirty="0" smtClean="0"/>
            </a:lvl1pPr>
            <a:lvl2pPr>
              <a:defRPr lang="en-US" b="0" noProof="0" dirty="0" smtClean="0"/>
            </a:lvl2pPr>
            <a:lvl3pPr>
              <a:defRPr lang="en-US" b="0" noProof="0" dirty="0" smtClean="0"/>
            </a:lvl3pPr>
            <a:lvl4pPr>
              <a:defRPr lang="en-US" b="0" noProof="0" dirty="0" smtClean="0"/>
            </a:lvl4pPr>
            <a:lvl5pPr>
              <a:defRPr lang="en-US" b="0" noProof="0" dirty="0"/>
            </a:lvl5pPr>
          </a:lstStyle>
          <a:p>
            <a:pPr lvl="0">
              <a:buFontTx/>
            </a:pPr>
            <a:r>
              <a:rPr lang="en-US" noProof="0"/>
              <a:t>Click to edit Master text styles</a:t>
            </a:r>
          </a:p>
          <a:p>
            <a:pPr lvl="1">
              <a:buFontTx/>
            </a:pPr>
            <a:r>
              <a:rPr lang="en-US" noProof="0"/>
              <a:t>Second level</a:t>
            </a:r>
          </a:p>
          <a:p>
            <a:pPr lvl="2">
              <a:buFontTx/>
            </a:pPr>
            <a:r>
              <a:rPr lang="en-US" noProof="0"/>
              <a:t>Third level</a:t>
            </a:r>
          </a:p>
          <a:p>
            <a:pPr lvl="3">
              <a:buFontTx/>
            </a:pPr>
            <a:r>
              <a:rPr lang="en-US" noProof="0"/>
              <a:t>Fourth level</a:t>
            </a:r>
          </a:p>
          <a:p>
            <a:pPr lvl="4">
              <a:buFontTx/>
            </a:pPr>
            <a:r>
              <a:rPr lang="en-US" noProof="0"/>
              <a:t>Fifth level</a:t>
            </a:r>
            <a:endParaRPr lang="en-US" noProof="0" dirty="0"/>
          </a:p>
        </p:txBody>
      </p:sp>
      <p:sp>
        <p:nvSpPr>
          <p:cNvPr id="13" name="Text Placeholder 8"/>
          <p:cNvSpPr>
            <a:spLocks noGrp="1"/>
          </p:cNvSpPr>
          <p:nvPr>
            <p:ph type="body" sz="quarter" idx="21" hasCustomPrompt="1"/>
          </p:nvPr>
        </p:nvSpPr>
        <p:spPr>
          <a:xfrm>
            <a:off x="376237" y="651601"/>
            <a:ext cx="8391526"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Tree>
    <p:extLst>
      <p:ext uri="{BB962C8B-B14F-4D97-AF65-F5344CB8AC3E}">
        <p14:creationId xmlns:p14="http://schemas.microsoft.com/office/powerpoint/2010/main" val="1288694851"/>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Team profile 2">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0"/>
            <a:ext cx="8391525" cy="334101"/>
          </a:xfrm>
        </p:spPr>
        <p:txBody>
          <a:bodyPr/>
          <a:lstStyle/>
          <a:p>
            <a:r>
              <a:rPr lang="en-US" noProof="0"/>
              <a:t>Click to edit Master title style</a:t>
            </a:r>
            <a:endParaRPr lang="en-US" noProof="0" dirty="0"/>
          </a:p>
        </p:txBody>
      </p:sp>
      <p:sp>
        <p:nvSpPr>
          <p:cNvPr id="4" name="Rectangle 3"/>
          <p:cNvSpPr/>
          <p:nvPr userDrawn="1"/>
        </p:nvSpPr>
        <p:spPr>
          <a:xfrm>
            <a:off x="378000" y="1707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400"/>
            <a:endParaRPr lang="en-GB" sz="1100" dirty="0">
              <a:solidFill>
                <a:prstClr val="white"/>
              </a:solidFill>
            </a:endParaRPr>
          </a:p>
        </p:txBody>
      </p:sp>
      <p:sp>
        <p:nvSpPr>
          <p:cNvPr id="5" name="Rectangle 4"/>
          <p:cNvSpPr/>
          <p:nvPr userDrawn="1"/>
        </p:nvSpPr>
        <p:spPr>
          <a:xfrm>
            <a:off x="4668064" y="1700213"/>
            <a:ext cx="4106300"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400"/>
            <a:endParaRPr lang="en-GB" sz="1100" dirty="0">
              <a:solidFill>
                <a:prstClr val="white"/>
              </a:solidFill>
            </a:endParaRPr>
          </a:p>
        </p:txBody>
      </p:sp>
      <p:sp>
        <p:nvSpPr>
          <p:cNvPr id="6" name="Rectangle 5"/>
          <p:cNvSpPr/>
          <p:nvPr userDrawn="1"/>
        </p:nvSpPr>
        <p:spPr>
          <a:xfrm>
            <a:off x="378000" y="4065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400"/>
            <a:endParaRPr lang="en-GB" sz="1100" dirty="0">
              <a:solidFill>
                <a:prstClr val="white"/>
              </a:solidFill>
            </a:endParaRPr>
          </a:p>
        </p:txBody>
      </p:sp>
      <p:sp>
        <p:nvSpPr>
          <p:cNvPr id="7" name="Rectangle 6"/>
          <p:cNvSpPr/>
          <p:nvPr userDrawn="1"/>
        </p:nvSpPr>
        <p:spPr>
          <a:xfrm>
            <a:off x="4668064" y="4065173"/>
            <a:ext cx="41063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400"/>
            <a:endParaRPr lang="en-GB" sz="1100" dirty="0">
              <a:solidFill>
                <a:prstClr val="white"/>
              </a:solidFill>
            </a:endParaRPr>
          </a:p>
        </p:txBody>
      </p:sp>
      <p:sp>
        <p:nvSpPr>
          <p:cNvPr id="8" name="Picture Placeholder 11"/>
          <p:cNvSpPr>
            <a:spLocks noGrp="1"/>
          </p:cNvSpPr>
          <p:nvPr>
            <p:ph type="pic" sz="quarter" idx="25"/>
          </p:nvPr>
        </p:nvSpPr>
        <p:spPr>
          <a:xfrm>
            <a:off x="378000" y="1880213"/>
            <a:ext cx="1476000" cy="1476000"/>
          </a:xfrm>
        </p:spPr>
        <p:txBody>
          <a:bodyPr/>
          <a:lstStyle>
            <a:lvl1pPr algn="ctr">
              <a:defRPr/>
            </a:lvl1pPr>
          </a:lstStyle>
          <a:p>
            <a:r>
              <a:rPr lang="en-US" dirty="0"/>
              <a:t>Click icon to add picture</a:t>
            </a:r>
            <a:endParaRPr lang="en-GB" dirty="0"/>
          </a:p>
        </p:txBody>
      </p:sp>
      <p:sp>
        <p:nvSpPr>
          <p:cNvPr id="9" name="Picture Placeholder 11"/>
          <p:cNvSpPr>
            <a:spLocks noGrp="1"/>
          </p:cNvSpPr>
          <p:nvPr>
            <p:ph type="pic" sz="quarter" idx="27"/>
          </p:nvPr>
        </p:nvSpPr>
        <p:spPr>
          <a:xfrm>
            <a:off x="4668064" y="1880213"/>
            <a:ext cx="1476000" cy="1476000"/>
          </a:xfrm>
        </p:spPr>
        <p:txBody>
          <a:bodyPr/>
          <a:lstStyle>
            <a:lvl1pPr algn="ctr">
              <a:defRPr/>
            </a:lvl1pPr>
          </a:lstStyle>
          <a:p>
            <a:r>
              <a:rPr lang="en-US" dirty="0"/>
              <a:t>Click icon to add picture</a:t>
            </a:r>
            <a:endParaRPr lang="en-GB" dirty="0"/>
          </a:p>
        </p:txBody>
      </p:sp>
      <p:sp>
        <p:nvSpPr>
          <p:cNvPr id="10" name="Picture Placeholder 11"/>
          <p:cNvSpPr>
            <a:spLocks noGrp="1"/>
          </p:cNvSpPr>
          <p:nvPr>
            <p:ph type="pic" sz="quarter" idx="29"/>
          </p:nvPr>
        </p:nvSpPr>
        <p:spPr>
          <a:xfrm>
            <a:off x="378000" y="4256213"/>
            <a:ext cx="1476000" cy="1476000"/>
          </a:xfrm>
        </p:spPr>
        <p:txBody>
          <a:bodyPr/>
          <a:lstStyle>
            <a:lvl1pPr algn="ctr">
              <a:defRPr/>
            </a:lvl1pPr>
          </a:lstStyle>
          <a:p>
            <a:r>
              <a:rPr lang="en-US" dirty="0"/>
              <a:t>Click icon to add picture</a:t>
            </a:r>
            <a:endParaRPr lang="en-GB" dirty="0"/>
          </a:p>
        </p:txBody>
      </p:sp>
      <p:sp>
        <p:nvSpPr>
          <p:cNvPr id="11" name="Picture Placeholder 11"/>
          <p:cNvSpPr>
            <a:spLocks noGrp="1"/>
          </p:cNvSpPr>
          <p:nvPr>
            <p:ph type="pic" sz="quarter" idx="31"/>
          </p:nvPr>
        </p:nvSpPr>
        <p:spPr>
          <a:xfrm>
            <a:off x="4668064" y="4256213"/>
            <a:ext cx="1476000" cy="1476000"/>
          </a:xfrm>
        </p:spPr>
        <p:txBody>
          <a:bodyPr/>
          <a:lstStyle>
            <a:lvl1pPr algn="ctr">
              <a:defRPr/>
            </a:lvl1pPr>
          </a:lstStyle>
          <a:p>
            <a:r>
              <a:rPr lang="en-US" dirty="0"/>
              <a:t>Click icon to add picture</a:t>
            </a:r>
            <a:endParaRPr lang="en-GB" dirty="0"/>
          </a:p>
        </p:txBody>
      </p:sp>
      <p:sp>
        <p:nvSpPr>
          <p:cNvPr id="13" name="Text Placeholder 12"/>
          <p:cNvSpPr>
            <a:spLocks noGrp="1"/>
          </p:cNvSpPr>
          <p:nvPr>
            <p:ph type="body" sz="quarter" idx="32"/>
          </p:nvPr>
        </p:nvSpPr>
        <p:spPr>
          <a:xfrm>
            <a:off x="2012612" y="1880213"/>
            <a:ext cx="2466000" cy="1944000"/>
          </a:xfrm>
        </p:spPr>
        <p:txBody>
          <a:bodyPr/>
          <a:lstStyle>
            <a:lvl1pPr marL="0" indent="0">
              <a:spcAft>
                <a:spcPts val="0"/>
              </a:spcAft>
              <a:defRPr b="1"/>
            </a:lvl1pPr>
            <a:lvl2pPr marL="101600" indent="-101600" algn="l">
              <a:spcAft>
                <a:spcPts val="0"/>
              </a:spcAft>
              <a:buClrTx/>
              <a:buSzPct val="100000"/>
              <a:buFont typeface="Arial" panose="020B0604020202020204" pitchFamily="34" charset="0"/>
              <a:buChar char="•"/>
              <a:defRPr b="0"/>
            </a:lvl2pPr>
          </a:lstStyle>
          <a:p>
            <a:pPr lvl="0"/>
            <a:r>
              <a:rPr lang="en-US"/>
              <a:t>Click to edit Master text styles</a:t>
            </a:r>
          </a:p>
          <a:p>
            <a:pPr lvl="1"/>
            <a:r>
              <a:rPr lang="en-US"/>
              <a:t>Second level</a:t>
            </a:r>
          </a:p>
        </p:txBody>
      </p:sp>
      <p:sp>
        <p:nvSpPr>
          <p:cNvPr id="14" name="Text Placeholder 12"/>
          <p:cNvSpPr>
            <a:spLocks noGrp="1"/>
          </p:cNvSpPr>
          <p:nvPr>
            <p:ph type="body" sz="quarter" idx="33"/>
          </p:nvPr>
        </p:nvSpPr>
        <p:spPr>
          <a:xfrm>
            <a:off x="6297420" y="1880213"/>
            <a:ext cx="2476944" cy="1944000"/>
          </a:xfrm>
        </p:spPr>
        <p:txBody>
          <a:bodyPr/>
          <a:lstStyle>
            <a:lvl1pPr marL="0" indent="0">
              <a:spcAft>
                <a:spcPts val="0"/>
              </a:spcAft>
              <a:defRPr b="1"/>
            </a:lvl1pPr>
            <a:lvl2pPr marL="101600" indent="-101600" algn="l">
              <a:spcAft>
                <a:spcPts val="0"/>
              </a:spcAft>
              <a:buClrTx/>
              <a:buSzPct val="100000"/>
              <a:buFont typeface="Arial" panose="020B0604020202020204" pitchFamily="34" charset="0"/>
              <a:buChar char="•"/>
              <a:defRPr b="0"/>
            </a:lvl2pPr>
          </a:lstStyle>
          <a:p>
            <a:pPr lvl="0"/>
            <a:r>
              <a:rPr lang="en-US"/>
              <a:t>Click to edit Master text styles</a:t>
            </a:r>
          </a:p>
          <a:p>
            <a:pPr lvl="1"/>
            <a:r>
              <a:rPr lang="en-US"/>
              <a:t>Second level</a:t>
            </a:r>
          </a:p>
        </p:txBody>
      </p:sp>
      <p:sp>
        <p:nvSpPr>
          <p:cNvPr id="15" name="Text Placeholder 12"/>
          <p:cNvSpPr>
            <a:spLocks noGrp="1"/>
          </p:cNvSpPr>
          <p:nvPr>
            <p:ph type="body" sz="quarter" idx="34"/>
          </p:nvPr>
        </p:nvSpPr>
        <p:spPr>
          <a:xfrm>
            <a:off x="2012612" y="4256213"/>
            <a:ext cx="2466000" cy="1944000"/>
          </a:xfrm>
        </p:spPr>
        <p:txBody>
          <a:bodyPr/>
          <a:lstStyle>
            <a:lvl1pPr marL="0" indent="0">
              <a:spcAft>
                <a:spcPts val="0"/>
              </a:spcAft>
              <a:defRPr b="1"/>
            </a:lvl1pPr>
            <a:lvl2pPr marL="101600" indent="-101600" algn="l">
              <a:spcAft>
                <a:spcPts val="0"/>
              </a:spcAft>
              <a:buClrTx/>
              <a:buSzPct val="100000"/>
              <a:buFont typeface="Arial" panose="020B0604020202020204" pitchFamily="34" charset="0"/>
              <a:buChar char="•"/>
              <a:defRPr b="0"/>
            </a:lvl2pPr>
          </a:lstStyle>
          <a:p>
            <a:pPr lvl="0"/>
            <a:r>
              <a:rPr lang="en-US"/>
              <a:t>Click to edit Master text styles</a:t>
            </a:r>
          </a:p>
          <a:p>
            <a:pPr lvl="1"/>
            <a:r>
              <a:rPr lang="en-US"/>
              <a:t>Second level</a:t>
            </a:r>
          </a:p>
        </p:txBody>
      </p:sp>
      <p:sp>
        <p:nvSpPr>
          <p:cNvPr id="16" name="Text Placeholder 12"/>
          <p:cNvSpPr>
            <a:spLocks noGrp="1"/>
          </p:cNvSpPr>
          <p:nvPr>
            <p:ph type="body" sz="quarter" idx="35"/>
          </p:nvPr>
        </p:nvSpPr>
        <p:spPr>
          <a:xfrm>
            <a:off x="6297420" y="4256213"/>
            <a:ext cx="2476944" cy="1944000"/>
          </a:xfrm>
        </p:spPr>
        <p:txBody>
          <a:bodyPr/>
          <a:lstStyle>
            <a:lvl1pPr marL="0" indent="0">
              <a:spcAft>
                <a:spcPts val="0"/>
              </a:spcAft>
              <a:defRPr b="1"/>
            </a:lvl1pPr>
            <a:lvl2pPr marL="101600" indent="-101600" algn="l">
              <a:spcAft>
                <a:spcPts val="0"/>
              </a:spcAft>
              <a:buClrTx/>
              <a:buSzPct val="100000"/>
              <a:buFont typeface="Arial" panose="020B0604020202020204" pitchFamily="34" charset="0"/>
              <a:buChar char="•"/>
              <a:defRPr b="0"/>
            </a:lvl2pPr>
          </a:lstStyle>
          <a:p>
            <a:pPr lvl="0"/>
            <a:r>
              <a:rPr lang="en-US"/>
              <a:t>Click to edit Master text styles</a:t>
            </a:r>
          </a:p>
          <a:p>
            <a:pPr lvl="1"/>
            <a:r>
              <a:rPr lang="en-US"/>
              <a:t>Second level</a:t>
            </a:r>
          </a:p>
        </p:txBody>
      </p:sp>
      <p:sp>
        <p:nvSpPr>
          <p:cNvPr id="17" name="Text Placeholder 8"/>
          <p:cNvSpPr>
            <a:spLocks noGrp="1"/>
          </p:cNvSpPr>
          <p:nvPr>
            <p:ph type="body" sz="quarter" idx="13" hasCustomPrompt="1"/>
          </p:nvPr>
        </p:nvSpPr>
        <p:spPr>
          <a:xfrm>
            <a:off x="376238" y="651601"/>
            <a:ext cx="8371762" cy="364400"/>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218843169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Letter Layou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6664643" y="374650"/>
            <a:ext cx="2103120" cy="1027760"/>
          </a:xfrm>
        </p:spPr>
        <p:txBody>
          <a:bodyPr>
            <a:normAutofit/>
          </a:bodyPr>
          <a:lstStyle>
            <a:lvl1pPr>
              <a:spcBef>
                <a:spcPts val="185"/>
              </a:spcBef>
              <a:defRPr sz="1000">
                <a:solidFill>
                  <a:schemeClr val="tx1"/>
                </a:solidFill>
              </a:defRPr>
            </a:lvl1pPr>
            <a:lvl2pPr>
              <a:defRPr sz="969">
                <a:solidFill>
                  <a:schemeClr val="tx2"/>
                </a:solidFill>
              </a:defRPr>
            </a:lvl2pPr>
            <a:lvl3pPr>
              <a:defRPr sz="969">
                <a:solidFill>
                  <a:schemeClr val="tx2"/>
                </a:solidFill>
              </a:defRPr>
            </a:lvl3pPr>
            <a:lvl4pPr>
              <a:defRPr sz="923">
                <a:solidFill>
                  <a:schemeClr val="tx2"/>
                </a:solidFill>
              </a:defRPr>
            </a:lvl4pPr>
            <a:lvl5pPr>
              <a:defRPr sz="923">
                <a:solidFill>
                  <a:schemeClr val="tx2"/>
                </a:solidFill>
              </a:defRPr>
            </a:lvl5pPr>
          </a:lstStyle>
          <a:p>
            <a:pPr lvl="0"/>
            <a:r>
              <a:rPr lang="en-US"/>
              <a:t>Click to edit Master text styles</a:t>
            </a:r>
          </a:p>
        </p:txBody>
      </p:sp>
      <p:sp>
        <p:nvSpPr>
          <p:cNvPr id="7" name="Text Placeholder 6"/>
          <p:cNvSpPr>
            <a:spLocks noGrp="1"/>
          </p:cNvSpPr>
          <p:nvPr>
            <p:ph type="body" sz="quarter" idx="11"/>
          </p:nvPr>
        </p:nvSpPr>
        <p:spPr>
          <a:xfrm>
            <a:off x="376239" y="1665297"/>
            <a:ext cx="2092642" cy="4691752"/>
          </a:xfrm>
        </p:spPr>
        <p:txBody>
          <a:bodyPr>
            <a:normAutofit/>
          </a:bodyPr>
          <a:lstStyle>
            <a:lvl1pPr>
              <a:spcBef>
                <a:spcPts val="0"/>
              </a:spcBef>
              <a:spcAft>
                <a:spcPts val="554"/>
              </a:spcAft>
              <a:defRPr sz="1000"/>
            </a:lvl1pPr>
            <a:lvl2pPr>
              <a:spcBef>
                <a:spcPts val="277"/>
              </a:spcBef>
              <a:defRPr/>
            </a:lvl2pPr>
            <a:lvl3pPr>
              <a:spcBef>
                <a:spcPts val="277"/>
              </a:spcBef>
              <a:defRPr/>
            </a:lvl3pPr>
            <a:lvl4pPr>
              <a:spcBef>
                <a:spcPts val="277"/>
              </a:spcBef>
              <a:defRPr/>
            </a:lvl4pPr>
            <a:lvl5pPr>
              <a:spcBef>
                <a:spcPts val="277"/>
              </a:spcBef>
              <a:defRPr/>
            </a:lvl5pPr>
          </a:lstStyle>
          <a:p>
            <a:pPr lvl="0"/>
            <a:r>
              <a:rPr lang="en-US"/>
              <a:t>Click to edit Master text styles</a:t>
            </a:r>
          </a:p>
        </p:txBody>
      </p:sp>
      <p:sp>
        <p:nvSpPr>
          <p:cNvPr id="9" name="Text Placeholder 8"/>
          <p:cNvSpPr>
            <a:spLocks noGrp="1"/>
          </p:cNvSpPr>
          <p:nvPr>
            <p:ph type="body" sz="quarter" idx="12"/>
          </p:nvPr>
        </p:nvSpPr>
        <p:spPr>
          <a:xfrm>
            <a:off x="2835276" y="1665288"/>
            <a:ext cx="5914537" cy="4692650"/>
          </a:xfrm>
        </p:spPr>
        <p:txBody>
          <a:bodyPr>
            <a:normAutofit/>
          </a:bodyPr>
          <a:lstStyle>
            <a:lvl1pPr marL="0" indent="0" algn="l">
              <a:spcBef>
                <a:spcPts val="1662"/>
              </a:spcBef>
              <a:buFontTx/>
              <a:buNone/>
              <a:defRPr sz="1000" b="0"/>
            </a:lvl1pPr>
            <a:lvl2pPr marL="101600" indent="-101600" algn="l">
              <a:buClrTx/>
              <a:buSzPct val="100000"/>
              <a:buFont typeface="Arial" panose="020B0604020202020204" pitchFamily="34" charset="0"/>
              <a:buChar char="•"/>
              <a:defRPr sz="1000" b="0"/>
            </a:lvl2pPr>
            <a:lvl3pPr marL="228600" indent="-101600" algn="l">
              <a:buClrTx/>
              <a:buSzPct val="100000"/>
              <a:buFont typeface="Arial" panose="020B0604020202020204" pitchFamily="34" charset="0"/>
              <a:buChar char="−"/>
              <a:defRPr sz="1000" b="0"/>
            </a:lvl3pPr>
            <a:lvl4pPr marL="355600" indent="-101600" algn="l">
              <a:buClrTx/>
              <a:buSzPct val="100000"/>
              <a:buFont typeface="Arial" panose="020B0604020202020204" pitchFamily="34" charset="0"/>
              <a:buChar char="◦"/>
              <a:defRPr sz="1000" b="0"/>
            </a:lvl4pPr>
            <a:lvl5pPr marL="482600" indent="-101600" algn="l">
              <a:buClrTx/>
              <a:buSzPct val="100000"/>
              <a:buFont typeface="Arial" panose="020B0604020202020204" pitchFamily="34" charset="0"/>
              <a:buChar char="−"/>
              <a:defRPr sz="10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6" name="Group 5"/>
          <p:cNvGrpSpPr/>
          <p:nvPr userDrawn="1"/>
        </p:nvGrpSpPr>
        <p:grpSpPr>
          <a:xfrm>
            <a:off x="377991" y="378000"/>
            <a:ext cx="1620000" cy="307976"/>
            <a:chOff x="398463" y="404813"/>
            <a:chExt cx="1627187" cy="307976"/>
          </a:xfrm>
          <a:solidFill>
            <a:schemeClr val="tx1"/>
          </a:solidFill>
        </p:grpSpPr>
        <p:sp>
          <p:nvSpPr>
            <p:cNvPr id="10"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white"/>
                </a:solidFill>
              </a:endParaRPr>
            </a:p>
          </p:txBody>
        </p:sp>
        <p:sp>
          <p:nvSpPr>
            <p:cNvPr id="11"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white"/>
                </a:solidFill>
              </a:endParaRPr>
            </a:p>
          </p:txBody>
        </p:sp>
        <p:sp>
          <p:nvSpPr>
            <p:cNvPr id="12"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white"/>
                </a:solidFill>
              </a:endParaRPr>
            </a:p>
          </p:txBody>
        </p:sp>
        <p:sp>
          <p:nvSpPr>
            <p:cNvPr id="13"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white"/>
                </a:solidFill>
              </a:endParaRPr>
            </a:p>
          </p:txBody>
        </p:sp>
        <p:sp>
          <p:nvSpPr>
            <p:cNvPr id="14"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white"/>
                </a:solidFill>
              </a:endParaRPr>
            </a:p>
          </p:txBody>
        </p:sp>
        <p:sp>
          <p:nvSpPr>
            <p:cNvPr id="15"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white"/>
                </a:solidFill>
              </a:endParaRPr>
            </a:p>
          </p:txBody>
        </p:sp>
        <p:sp>
          <p:nvSpPr>
            <p:cNvPr id="16"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white"/>
                </a:solidFill>
              </a:endParaRPr>
            </a:p>
          </p:txBody>
        </p:sp>
        <p:sp>
          <p:nvSpPr>
            <p:cNvPr id="17"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white"/>
                </a:solidFill>
              </a:endParaRPr>
            </a:p>
          </p:txBody>
        </p:sp>
        <p:sp>
          <p:nvSpPr>
            <p:cNvPr id="18"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white"/>
                </a:solidFill>
              </a:endParaRPr>
            </a:p>
          </p:txBody>
        </p:sp>
        <p:sp>
          <p:nvSpPr>
            <p:cNvPr id="19"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white"/>
                </a:solidFill>
              </a:endParaRPr>
            </a:p>
          </p:txBody>
        </p:sp>
      </p:grpSp>
      <p:pic>
        <p:nvPicPr>
          <p:cNvPr id="20" name="Picture 19"/>
          <p:cNvPicPr>
            <a:picLocks noChangeAspect="1"/>
          </p:cNvPicPr>
          <p:nvPr userDrawn="1"/>
        </p:nvPicPr>
        <p:blipFill>
          <a:blip r:embed="rId2"/>
          <a:stretch>
            <a:fillRect/>
          </a:stretch>
        </p:blipFill>
        <p:spPr>
          <a:xfrm>
            <a:off x="7281332" y="31924"/>
            <a:ext cx="1713551" cy="559873"/>
          </a:xfrm>
          <a:prstGeom prst="rect">
            <a:avLst/>
          </a:prstGeom>
        </p:spPr>
      </p:pic>
    </p:spTree>
    <p:extLst>
      <p:ext uri="{BB962C8B-B14F-4D97-AF65-F5344CB8AC3E}">
        <p14:creationId xmlns:p14="http://schemas.microsoft.com/office/powerpoint/2010/main" val="3716503627"/>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3 picture and text">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334099"/>
          </a:xfrm>
        </p:spPr>
        <p:txBody>
          <a:bodyPr/>
          <a:lstStyle/>
          <a:p>
            <a:r>
              <a:rPr lang="en-US" noProof="0"/>
              <a:t>Click to edit Master title style</a:t>
            </a:r>
            <a:endParaRPr lang="en-US" noProof="0" dirty="0"/>
          </a:p>
        </p:txBody>
      </p:sp>
      <p:sp>
        <p:nvSpPr>
          <p:cNvPr id="4" name="Picture Placeholder 7"/>
          <p:cNvSpPr>
            <a:spLocks noGrp="1"/>
          </p:cNvSpPr>
          <p:nvPr>
            <p:ph type="pic" sz="quarter" idx="13"/>
          </p:nvPr>
        </p:nvSpPr>
        <p:spPr>
          <a:xfrm>
            <a:off x="376238" y="1700213"/>
            <a:ext cx="2752344" cy="1971675"/>
          </a:xfrm>
        </p:spPr>
        <p:txBody>
          <a:bodyPr/>
          <a:lstStyle/>
          <a:p>
            <a:r>
              <a:rPr lang="en-US" noProof="0" dirty="0"/>
              <a:t>Click icon to add picture</a:t>
            </a:r>
          </a:p>
        </p:txBody>
      </p:sp>
      <p:sp>
        <p:nvSpPr>
          <p:cNvPr id="5" name="Picture Placeholder 7"/>
          <p:cNvSpPr>
            <a:spLocks noGrp="1"/>
          </p:cNvSpPr>
          <p:nvPr>
            <p:ph type="pic" sz="quarter" idx="14"/>
          </p:nvPr>
        </p:nvSpPr>
        <p:spPr>
          <a:xfrm>
            <a:off x="6004798" y="1700213"/>
            <a:ext cx="2752344" cy="1971675"/>
          </a:xfrm>
        </p:spPr>
        <p:txBody>
          <a:bodyPr/>
          <a:lstStyle/>
          <a:p>
            <a:r>
              <a:rPr lang="en-US" noProof="0" dirty="0"/>
              <a:t>Click icon to add picture</a:t>
            </a:r>
          </a:p>
        </p:txBody>
      </p:sp>
      <p:sp>
        <p:nvSpPr>
          <p:cNvPr id="6" name="Picture Placeholder 7"/>
          <p:cNvSpPr>
            <a:spLocks noGrp="1"/>
          </p:cNvSpPr>
          <p:nvPr>
            <p:ph type="pic" sz="quarter" idx="15"/>
          </p:nvPr>
        </p:nvSpPr>
        <p:spPr>
          <a:xfrm>
            <a:off x="3190518" y="1700213"/>
            <a:ext cx="2752344" cy="1971675"/>
          </a:xfrm>
        </p:spPr>
        <p:txBody>
          <a:bodyPr/>
          <a:lstStyle/>
          <a:p>
            <a:r>
              <a:rPr lang="en-US" noProof="0" dirty="0"/>
              <a:t>Click icon to add picture</a:t>
            </a:r>
          </a:p>
        </p:txBody>
      </p:sp>
      <p:sp>
        <p:nvSpPr>
          <p:cNvPr id="9" name="Text Placeholder 18"/>
          <p:cNvSpPr>
            <a:spLocks noGrp="1"/>
          </p:cNvSpPr>
          <p:nvPr>
            <p:ph idx="1" hasCustomPrompt="1"/>
          </p:nvPr>
        </p:nvSpPr>
        <p:spPr>
          <a:xfrm>
            <a:off x="376238" y="3832225"/>
            <a:ext cx="2752344" cy="2095200"/>
          </a:xfrm>
          <a:prstGeom prst="rect">
            <a:avLst/>
          </a:prstGeom>
        </p:spPr>
        <p:txBody>
          <a:bodyPr vert="horz" lIns="0" tIns="0" rIns="0" bIns="0" rtlCol="0">
            <a:normAutofit/>
          </a:bodyPr>
          <a:lstStyle>
            <a:lvl1pPr marL="0" indent="0" algn="l">
              <a:buFontTx/>
              <a:buNone/>
              <a:defRPr b="0"/>
            </a:lvl1pPr>
            <a:lvl2pPr marL="101600" indent="-101600" algn="l">
              <a:buClrTx/>
              <a:buSzPct val="100000"/>
              <a:buFont typeface="Arial" panose="020B0604020202020204" pitchFamily="34" charset="0"/>
              <a:buChar char="•"/>
              <a:defRPr b="0"/>
            </a:lvl2pPr>
            <a:lvl3pPr marL="228600" indent="-101600" algn="l">
              <a:buClrTx/>
              <a:buSzPct val="100000"/>
              <a:buFont typeface="Arial" panose="020B0604020202020204" pitchFamily="34" charset="0"/>
              <a:buChar char="−"/>
              <a:defRPr b="0"/>
            </a:lvl3pPr>
            <a:lvl4pPr marL="355600" indent="-101600" algn="l">
              <a:buClrTx/>
              <a:buSzPct val="100000"/>
              <a:buFont typeface="Arial" panose="020B0604020202020204" pitchFamily="34" charset="0"/>
              <a:buChar char="◦"/>
              <a:defRPr b="0"/>
            </a:lvl4pPr>
            <a:lvl5pPr marL="482600" indent="-101600" algn="l">
              <a:buClrTx/>
              <a:buSzPct val="100000"/>
              <a:buFont typeface="Arial" panose="020B0604020202020204" pitchFamily="34" charset="0"/>
              <a:buChar char="−"/>
              <a:defRPr b="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3" name="Text Placeholder 18"/>
          <p:cNvSpPr>
            <a:spLocks noGrp="1"/>
          </p:cNvSpPr>
          <p:nvPr>
            <p:ph idx="16" hasCustomPrompt="1"/>
          </p:nvPr>
        </p:nvSpPr>
        <p:spPr>
          <a:xfrm>
            <a:off x="3190518" y="3832225"/>
            <a:ext cx="2752344" cy="2095200"/>
          </a:xfrm>
          <a:prstGeom prst="rect">
            <a:avLst/>
          </a:prstGeom>
        </p:spPr>
        <p:txBody>
          <a:bodyPr vert="horz" lIns="0" tIns="0" rIns="0" bIns="0" rtlCol="0">
            <a:normAutofit/>
          </a:bodyPr>
          <a:lstStyle>
            <a:lvl1pPr marL="0" indent="0" algn="l">
              <a:buFontTx/>
              <a:buNone/>
              <a:defRPr lang="en-US" sz="1000" b="0" kern="1200" noProof="0" dirty="0">
                <a:solidFill>
                  <a:schemeClr val="tx1"/>
                </a:solidFill>
                <a:latin typeface="+mn-lt"/>
                <a:ea typeface="+mn-ea"/>
                <a:cs typeface="+mn-cs"/>
              </a:defRPr>
            </a:lvl1pPr>
            <a:lvl2pPr marL="101600" indent="-101600" algn="l">
              <a:buClrTx/>
              <a:buSzPct val="100000"/>
              <a:buFont typeface="Arial" panose="020B0604020202020204" pitchFamily="34" charset="0"/>
              <a:buChar char="•"/>
              <a:defRPr lang="en-US" sz="1000" b="0" kern="1200" noProof="0" dirty="0">
                <a:solidFill>
                  <a:schemeClr val="tx1"/>
                </a:solidFill>
                <a:latin typeface="+mn-lt"/>
                <a:ea typeface="+mn-ea"/>
                <a:cs typeface="+mn-cs"/>
              </a:defRPr>
            </a:lvl2pPr>
            <a:lvl3pPr marL="228600" indent="-101600" algn="l">
              <a:buClrTx/>
              <a:buSzPct val="100000"/>
              <a:buFont typeface="Arial" panose="020B0604020202020204" pitchFamily="34" charset="0"/>
              <a:buChar char="−"/>
              <a:defRPr lang="en-US" sz="1000" b="0" kern="1200" noProof="0" dirty="0">
                <a:solidFill>
                  <a:schemeClr val="tx1"/>
                </a:solidFill>
                <a:latin typeface="+mn-lt"/>
                <a:ea typeface="+mn-ea"/>
                <a:cs typeface="+mn-cs"/>
              </a:defRPr>
            </a:lvl3pPr>
            <a:lvl4pPr marL="355600" indent="-101600" algn="l">
              <a:buClrTx/>
              <a:buSzPct val="100000"/>
              <a:buFont typeface="Arial" panose="020B0604020202020204" pitchFamily="34" charset="0"/>
              <a:buChar char="◦"/>
              <a:defRPr lang="en-US" sz="1000" b="0" kern="1200" noProof="0" dirty="0">
                <a:solidFill>
                  <a:schemeClr val="tx1"/>
                </a:solidFill>
                <a:latin typeface="+mn-lt"/>
                <a:ea typeface="+mn-ea"/>
                <a:cs typeface="+mn-cs"/>
              </a:defRPr>
            </a:lvl4pPr>
            <a:lvl5pPr marL="482600" indent="-101600" algn="l">
              <a:buClrTx/>
              <a:buSzPct val="100000"/>
              <a:buFont typeface="Arial" panose="020B0604020202020204" pitchFamily="34" charset="0"/>
              <a:buChar char="−"/>
              <a:defRPr lang="en-US" sz="1000" b="0" kern="1200" noProof="0" dirty="0">
                <a:solidFill>
                  <a:schemeClr val="tx1"/>
                </a:solidFill>
                <a:latin typeface="+mn-lt"/>
                <a:ea typeface="+mn-ea"/>
                <a:cs typeface="+mn-cs"/>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4" name="Text Placeholder 18"/>
          <p:cNvSpPr>
            <a:spLocks noGrp="1"/>
          </p:cNvSpPr>
          <p:nvPr>
            <p:ph idx="17" hasCustomPrompt="1"/>
          </p:nvPr>
        </p:nvSpPr>
        <p:spPr>
          <a:xfrm>
            <a:off x="6004798" y="3832225"/>
            <a:ext cx="2752344" cy="2095200"/>
          </a:xfrm>
          <a:prstGeom prst="rect">
            <a:avLst/>
          </a:prstGeom>
        </p:spPr>
        <p:txBody>
          <a:bodyPr vert="horz" lIns="0" tIns="0" rIns="0" bIns="0" rtlCol="0">
            <a:normAutofit/>
          </a:bodyPr>
          <a:lstStyle>
            <a:lvl1pPr marL="0" indent="0" algn="l">
              <a:buFontTx/>
              <a:buNone/>
              <a:defRPr b="0"/>
            </a:lvl1pPr>
            <a:lvl2pPr marL="101600" indent="-101600" algn="l">
              <a:buClrTx/>
              <a:buSzPct val="100000"/>
              <a:buFont typeface="Arial" panose="020B0604020202020204" pitchFamily="34" charset="0"/>
              <a:buChar char="•"/>
              <a:defRPr b="0"/>
            </a:lvl2pPr>
            <a:lvl3pPr marL="228600" indent="-101600" algn="l">
              <a:buClrTx/>
              <a:buSzPct val="100000"/>
              <a:buFont typeface="Arial" panose="020B0604020202020204" pitchFamily="34" charset="0"/>
              <a:buChar char="−"/>
              <a:defRPr b="0"/>
            </a:lvl3pPr>
            <a:lvl4pPr marL="355600" indent="-101600" algn="l">
              <a:buClrTx/>
              <a:buSzPct val="100000"/>
              <a:buFont typeface="Arial" panose="020B0604020202020204" pitchFamily="34" charset="0"/>
              <a:buChar char="◦"/>
              <a:defRPr b="0"/>
            </a:lvl4pPr>
            <a:lvl5pPr marL="482600" indent="-101600" algn="l">
              <a:buClrTx/>
              <a:buSzPct val="100000"/>
              <a:buFont typeface="Arial" panose="020B0604020202020204" pitchFamily="34" charset="0"/>
              <a:buChar char="−"/>
              <a:defRPr b="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0" name="Text Placeholder 8"/>
          <p:cNvSpPr>
            <a:spLocks noGrp="1"/>
          </p:cNvSpPr>
          <p:nvPr>
            <p:ph type="body" sz="quarter" idx="18" hasCustomPrompt="1"/>
          </p:nvPr>
        </p:nvSpPr>
        <p:spPr>
          <a:xfrm>
            <a:off x="376238" y="651601"/>
            <a:ext cx="8371762" cy="364400"/>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3263036011"/>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376237" y="651601"/>
            <a:ext cx="8391525"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1" name="Title Placeholder 1"/>
          <p:cNvSpPr>
            <a:spLocks noGrp="1"/>
          </p:cNvSpPr>
          <p:nvPr>
            <p:ph type="title" hasCustomPrompt="1"/>
          </p:nvPr>
        </p:nvSpPr>
        <p:spPr>
          <a:xfrm>
            <a:off x="376237" y="317500"/>
            <a:ext cx="8391525" cy="334102"/>
          </a:xfrm>
          <a:prstGeom prst="rect">
            <a:avLst/>
          </a:prstGeom>
        </p:spPr>
        <p:txBody>
          <a:bodyPr vert="horz" lIns="0" tIns="0" rIns="0" bIns="0" rtlCol="0" anchor="t" anchorCtr="0">
            <a:noAutofit/>
          </a:bodyPr>
          <a:lstStyle>
            <a:lvl1pPr>
              <a:defRPr/>
            </a:lvl1pPr>
          </a:lstStyle>
          <a:p>
            <a:r>
              <a:rPr lang="en-US" dirty="0"/>
              <a:t>Click to add title</a:t>
            </a:r>
          </a:p>
        </p:txBody>
      </p:sp>
    </p:spTree>
    <p:extLst>
      <p:ext uri="{BB962C8B-B14F-4D97-AF65-F5344CB8AC3E}">
        <p14:creationId xmlns:p14="http://schemas.microsoft.com/office/powerpoint/2010/main" val="3804170247"/>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Qualifications 2 x 1">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78000" y="1857892"/>
            <a:ext cx="4100118" cy="1695450"/>
          </a:xfrm>
        </p:spPr>
        <p:txBody>
          <a:bodyPr/>
          <a:lstStyle>
            <a:lvl1pPr marL="0" indent="0" algn="l">
              <a:spcAft>
                <a:spcPts val="1000"/>
              </a:spcAft>
              <a:buFontTx/>
              <a:buNone/>
              <a:defRPr b="1">
                <a:solidFill>
                  <a:schemeClr val="tx1"/>
                </a:solidFill>
              </a:defRPr>
            </a:lvl1pPr>
            <a:lvl2pPr marL="101600" indent="-101600" algn="l">
              <a:spcAft>
                <a:spcPts val="1000"/>
              </a:spcAft>
              <a:buClrTx/>
              <a:buSzPct val="100000"/>
              <a:buFont typeface="Arial" panose="020B0604020202020204" pitchFamily="34" charset="0"/>
              <a:buChar char="•"/>
              <a:defRPr b="0">
                <a:solidFill>
                  <a:schemeClr val="tx1"/>
                </a:solidFill>
              </a:defRPr>
            </a:lvl2pPr>
            <a:lvl3pPr marL="228600" indent="-101600" algn="l">
              <a:spcAft>
                <a:spcPts val="1000"/>
              </a:spcAft>
              <a:buClrTx/>
              <a:buSzPct val="100000"/>
              <a:buFont typeface="Arial" panose="020B0604020202020204" pitchFamily="34" charset="0"/>
              <a:buChar char="−"/>
              <a:defRPr b="0">
                <a:solidFill>
                  <a:schemeClr val="tx1"/>
                </a:solidFill>
              </a:defRPr>
            </a:lvl3pPr>
            <a:lvl4pPr marL="355600" indent="-101600" algn="l">
              <a:spcAft>
                <a:spcPts val="1000"/>
              </a:spcAft>
              <a:buClrTx/>
              <a:buSzPct val="100000"/>
              <a:buFont typeface="Arial" panose="020B0604020202020204" pitchFamily="34" charset="0"/>
              <a:buChar char="◦"/>
              <a:defRPr b="0">
                <a:solidFill>
                  <a:schemeClr val="tx1"/>
                </a:solidFill>
              </a:defRPr>
            </a:lvl4pPr>
            <a:lvl5pPr marL="482600" indent="-101600" algn="l">
              <a:spcAft>
                <a:spcPts val="1000"/>
              </a:spcAft>
              <a:buClrTx/>
              <a:buSzPct val="100000"/>
              <a:buFont typeface="Arial" panose="020B0604020202020204" pitchFamily="34" charset="0"/>
              <a:buChar char="−"/>
              <a:defRPr b="0" baseline="0">
                <a:solidFill>
                  <a:schemeClr val="tx1"/>
                </a:solidFill>
              </a:defRPr>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9" name="Text Placeholder 8"/>
          <p:cNvSpPr>
            <a:spLocks noGrp="1"/>
          </p:cNvSpPr>
          <p:nvPr>
            <p:ph type="body" sz="quarter" idx="21"/>
          </p:nvPr>
        </p:nvSpPr>
        <p:spPr>
          <a:xfrm>
            <a:off x="4684646" y="1857892"/>
            <a:ext cx="4083117" cy="1695450"/>
          </a:xfrm>
        </p:spPr>
        <p:txBody>
          <a:bodyPr vert="horz" lIns="0" tIns="0" rIns="0" bIns="0" rtlCol="0">
            <a:noAutofit/>
          </a:bodyPr>
          <a:lstStyle>
            <a:lvl1pPr>
              <a:defRPr lang="en-US" b="1" noProof="0" dirty="0" smtClean="0"/>
            </a:lvl1pPr>
            <a:lvl2pPr>
              <a:defRPr lang="en-US" b="0" noProof="0" dirty="0" smtClean="0"/>
            </a:lvl2pPr>
            <a:lvl3pPr>
              <a:defRPr lang="en-US" b="0" noProof="0" dirty="0" smtClean="0"/>
            </a:lvl3pPr>
            <a:lvl4pPr>
              <a:defRPr lang="en-US" b="0" noProof="0" dirty="0" smtClean="0"/>
            </a:lvl4pPr>
            <a:lvl5pPr>
              <a:defRPr lang="en-US" b="0" noProof="0" dirty="0"/>
            </a:lvl5pPr>
          </a:lstStyle>
          <a:p>
            <a:pPr lvl="0">
              <a:buFontTx/>
            </a:pPr>
            <a:r>
              <a:rPr lang="en-US" noProof="0"/>
              <a:t>Click to edit Master text styles</a:t>
            </a:r>
          </a:p>
          <a:p>
            <a:pPr lvl="1">
              <a:buFontTx/>
            </a:pPr>
            <a:r>
              <a:rPr lang="en-US" noProof="0"/>
              <a:t>Second level</a:t>
            </a:r>
          </a:p>
          <a:p>
            <a:pPr lvl="2">
              <a:buFontTx/>
            </a:pPr>
            <a:r>
              <a:rPr lang="en-US" noProof="0"/>
              <a:t>Third level</a:t>
            </a:r>
          </a:p>
          <a:p>
            <a:pPr lvl="3">
              <a:buFontTx/>
            </a:pPr>
            <a:r>
              <a:rPr lang="en-US" noProof="0"/>
              <a:t>Fourth level</a:t>
            </a:r>
          </a:p>
          <a:p>
            <a:pPr lvl="4">
              <a:buFontTx/>
            </a:pPr>
            <a:r>
              <a:rPr lang="en-US" noProof="0"/>
              <a:t>Fifth level</a:t>
            </a:r>
            <a:endParaRPr lang="en-US" noProof="0" dirty="0"/>
          </a:p>
        </p:txBody>
      </p:sp>
      <p:sp>
        <p:nvSpPr>
          <p:cNvPr id="2" name="Title 1"/>
          <p:cNvSpPr>
            <a:spLocks noGrp="1"/>
          </p:cNvSpPr>
          <p:nvPr>
            <p:ph type="title"/>
          </p:nvPr>
        </p:nvSpPr>
        <p:spPr>
          <a:xfrm>
            <a:off x="376238" y="317502"/>
            <a:ext cx="8391525" cy="334100"/>
          </a:xfrm>
        </p:spPr>
        <p:txBody>
          <a:bodyPr/>
          <a:lstStyle/>
          <a:p>
            <a:r>
              <a:rPr lang="en-US" noProof="0"/>
              <a:t>Click to edit Master title style</a:t>
            </a:r>
            <a:endParaRPr lang="en-US" noProof="0" dirty="0"/>
          </a:p>
        </p:txBody>
      </p:sp>
      <p:sp>
        <p:nvSpPr>
          <p:cNvPr id="4" name="Rectangle 3"/>
          <p:cNvSpPr/>
          <p:nvPr userDrawn="1"/>
        </p:nvSpPr>
        <p:spPr>
          <a:xfrm>
            <a:off x="378000" y="1705378"/>
            <a:ext cx="41001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400">
              <a:spcAft>
                <a:spcPts val="1000"/>
              </a:spcAft>
            </a:pPr>
            <a:endParaRPr lang="en-US" sz="1100" dirty="0">
              <a:solidFill>
                <a:prstClr val="white"/>
              </a:solidFill>
            </a:endParaRPr>
          </a:p>
        </p:txBody>
      </p:sp>
      <p:sp>
        <p:nvSpPr>
          <p:cNvPr id="5" name="Rectangle 4"/>
          <p:cNvSpPr/>
          <p:nvPr userDrawn="1"/>
        </p:nvSpPr>
        <p:spPr>
          <a:xfrm>
            <a:off x="4684646" y="1705378"/>
            <a:ext cx="40897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400">
              <a:spcAft>
                <a:spcPts val="1000"/>
              </a:spcAft>
            </a:pPr>
            <a:endParaRPr lang="en-US" sz="1100" dirty="0">
              <a:solidFill>
                <a:prstClr val="white"/>
              </a:solidFill>
            </a:endParaRPr>
          </a:p>
        </p:txBody>
      </p:sp>
      <p:sp>
        <p:nvSpPr>
          <p:cNvPr id="6" name="Picture Placeholder 29"/>
          <p:cNvSpPr>
            <a:spLocks noGrp="1"/>
          </p:cNvSpPr>
          <p:nvPr>
            <p:ph type="pic" sz="quarter" idx="19" hasCustomPrompt="1"/>
          </p:nvPr>
        </p:nvSpPr>
        <p:spPr>
          <a:xfrm>
            <a:off x="3577118" y="1863916"/>
            <a:ext cx="907655"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7" name="Picture Placeholder 29"/>
          <p:cNvSpPr>
            <a:spLocks noGrp="1"/>
          </p:cNvSpPr>
          <p:nvPr>
            <p:ph type="pic" sz="quarter" idx="20" hasCustomPrompt="1"/>
          </p:nvPr>
        </p:nvSpPr>
        <p:spPr>
          <a:xfrm>
            <a:off x="7818462" y="1857892"/>
            <a:ext cx="93312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376237" y="651601"/>
            <a:ext cx="8391525" cy="364400"/>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3640069023"/>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Qualifications 2 x 2">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78000" y="1857892"/>
            <a:ext cx="4101706" cy="1695450"/>
          </a:xfrm>
        </p:spPr>
        <p:txBody>
          <a:bodyPr vert="horz" lIns="0" tIns="0" rIns="0" bIns="0" rtlCol="0">
            <a:noAutofit/>
          </a:bodyPr>
          <a:lstStyle>
            <a:lvl1pPr>
              <a:defRPr lang="en-US" b="1" smtClean="0"/>
            </a:lvl1pPr>
            <a:lvl2pPr>
              <a:defRPr lang="en-US" b="0" smtClean="0"/>
            </a:lvl2pPr>
            <a:lvl3pPr>
              <a:defRPr lang="en-US" b="0" smtClean="0"/>
            </a:lvl3pPr>
            <a:lvl4pPr>
              <a:defRPr lang="en-US" b="0" smtClean="0"/>
            </a:lvl4pPr>
            <a:lvl5pPr>
              <a:defRPr lang="en-US" b="0" dirty="0"/>
            </a:lvl5pPr>
          </a:lstStyle>
          <a:p>
            <a:pPr lvl="0">
              <a:buFontTx/>
            </a:pPr>
            <a:r>
              <a:rPr lang="en-US"/>
              <a:t>Click to edit Master text styles</a:t>
            </a:r>
          </a:p>
          <a:p>
            <a:pPr lvl="1">
              <a:buFontTx/>
            </a:pPr>
            <a:r>
              <a:rPr lang="en-US"/>
              <a:t>Second level</a:t>
            </a:r>
          </a:p>
          <a:p>
            <a:pPr lvl="2">
              <a:buFontTx/>
            </a:pPr>
            <a:r>
              <a:rPr lang="en-US"/>
              <a:t>Third level</a:t>
            </a:r>
          </a:p>
          <a:p>
            <a:pPr lvl="3">
              <a:buFontTx/>
            </a:pPr>
            <a:r>
              <a:rPr lang="en-US"/>
              <a:t>Fourth level</a:t>
            </a:r>
          </a:p>
          <a:p>
            <a:pPr lvl="4">
              <a:buFontTx/>
            </a:pPr>
            <a:r>
              <a:rPr lang="en-US"/>
              <a:t>Fifth level</a:t>
            </a:r>
            <a:endParaRPr lang="en-US" dirty="0"/>
          </a:p>
        </p:txBody>
      </p:sp>
      <p:sp>
        <p:nvSpPr>
          <p:cNvPr id="9" name="Text Placeholder 8"/>
          <p:cNvSpPr>
            <a:spLocks noGrp="1"/>
          </p:cNvSpPr>
          <p:nvPr>
            <p:ph type="body" sz="quarter" idx="21"/>
          </p:nvPr>
        </p:nvSpPr>
        <p:spPr>
          <a:xfrm>
            <a:off x="4684646" y="1857892"/>
            <a:ext cx="4091001" cy="1695450"/>
          </a:xfrm>
        </p:spPr>
        <p:txBody>
          <a:bodyPr vert="horz" lIns="0" tIns="0" rIns="0" bIns="0" rtlCol="0">
            <a:noAutofit/>
          </a:bodyPr>
          <a:lstStyle>
            <a:lvl1pPr>
              <a:defRPr lang="en-US" b="1" smtClean="0"/>
            </a:lvl1pPr>
            <a:lvl2pPr>
              <a:defRPr lang="en-US" b="0" smtClean="0"/>
            </a:lvl2pPr>
            <a:lvl3pPr>
              <a:defRPr lang="en-US" b="0" smtClean="0"/>
            </a:lvl3pPr>
            <a:lvl4pPr>
              <a:defRPr lang="en-US" b="0" smtClean="0"/>
            </a:lvl4pPr>
            <a:lvl5pPr>
              <a:defRPr lang="en-US" b="0" dirty="0"/>
            </a:lvl5pPr>
          </a:lstStyle>
          <a:p>
            <a:pPr lvl="0">
              <a:buFontTx/>
            </a:pPr>
            <a:r>
              <a:rPr lang="en-US"/>
              <a:t>Click to edit Master text styles</a:t>
            </a:r>
          </a:p>
          <a:p>
            <a:pPr lvl="1">
              <a:buFontTx/>
            </a:pPr>
            <a:r>
              <a:rPr lang="en-US"/>
              <a:t>Second level</a:t>
            </a:r>
          </a:p>
          <a:p>
            <a:pPr lvl="2">
              <a:buFontTx/>
            </a:pPr>
            <a:r>
              <a:rPr lang="en-US"/>
              <a:t>Third level</a:t>
            </a:r>
          </a:p>
          <a:p>
            <a:pPr lvl="3">
              <a:buFontTx/>
            </a:pPr>
            <a:r>
              <a:rPr lang="en-US"/>
              <a:t>Fourth level</a:t>
            </a:r>
          </a:p>
          <a:p>
            <a:pPr lvl="4">
              <a:buFontTx/>
            </a:pPr>
            <a:r>
              <a:rPr lang="en-US"/>
              <a:t>Fifth level</a:t>
            </a:r>
            <a:endParaRPr lang="en-US" dirty="0"/>
          </a:p>
        </p:txBody>
      </p:sp>
      <p:sp>
        <p:nvSpPr>
          <p:cNvPr id="2" name="Title 1"/>
          <p:cNvSpPr>
            <a:spLocks noGrp="1"/>
          </p:cNvSpPr>
          <p:nvPr>
            <p:ph type="title"/>
          </p:nvPr>
        </p:nvSpPr>
        <p:spPr>
          <a:xfrm>
            <a:off x="376238" y="317501"/>
            <a:ext cx="8391525" cy="334100"/>
          </a:xfrm>
        </p:spPr>
        <p:txBody>
          <a:bodyPr/>
          <a:lstStyle/>
          <a:p>
            <a:r>
              <a:rPr lang="en-US"/>
              <a:t>Click to edit Master title style</a:t>
            </a:r>
            <a:endParaRPr lang="en-GB"/>
          </a:p>
        </p:txBody>
      </p:sp>
      <p:sp>
        <p:nvSpPr>
          <p:cNvPr id="4" name="Rectangle 3"/>
          <p:cNvSpPr/>
          <p:nvPr userDrawn="1"/>
        </p:nvSpPr>
        <p:spPr>
          <a:xfrm>
            <a:off x="378000" y="1705378"/>
            <a:ext cx="41001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400">
              <a:spcAft>
                <a:spcPts val="1000"/>
              </a:spcAft>
            </a:pPr>
            <a:endParaRPr lang="en-GB" sz="1100" dirty="0">
              <a:solidFill>
                <a:prstClr val="white"/>
              </a:solidFill>
            </a:endParaRPr>
          </a:p>
        </p:txBody>
      </p:sp>
      <p:sp>
        <p:nvSpPr>
          <p:cNvPr id="5" name="Rectangle 4"/>
          <p:cNvSpPr/>
          <p:nvPr userDrawn="1"/>
        </p:nvSpPr>
        <p:spPr>
          <a:xfrm>
            <a:off x="4684646" y="1705378"/>
            <a:ext cx="40897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400">
              <a:spcAft>
                <a:spcPts val="1000"/>
              </a:spcAft>
            </a:pPr>
            <a:endParaRPr lang="en-GB" sz="1100" dirty="0">
              <a:solidFill>
                <a:prstClr val="white"/>
              </a:solidFill>
            </a:endParaRPr>
          </a:p>
        </p:txBody>
      </p:sp>
      <p:sp>
        <p:nvSpPr>
          <p:cNvPr id="7" name="Picture Placeholder 29"/>
          <p:cNvSpPr>
            <a:spLocks noGrp="1"/>
          </p:cNvSpPr>
          <p:nvPr>
            <p:ph type="pic" sz="quarter" idx="20" hasCustomPrompt="1"/>
          </p:nvPr>
        </p:nvSpPr>
        <p:spPr>
          <a:xfrm>
            <a:off x="7818462" y="1857892"/>
            <a:ext cx="93312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dirty="0">
                <a:solidFill>
                  <a:schemeClr val="bg1"/>
                </a:solidFill>
              </a:rPr>
              <a:t>Co-brand</a:t>
            </a:r>
            <a:br>
              <a:rPr lang="en-US" sz="1200" dirty="0">
                <a:solidFill>
                  <a:schemeClr val="bg1"/>
                </a:solidFill>
              </a:rPr>
            </a:br>
            <a:r>
              <a:rPr lang="en-US" sz="1200" dirty="0">
                <a:solidFill>
                  <a:schemeClr val="bg1"/>
                </a:solidFill>
              </a:rPr>
              <a:t>Logo</a:t>
            </a:r>
          </a:p>
          <a:p>
            <a:endParaRPr lang="en-GB" dirty="0"/>
          </a:p>
        </p:txBody>
      </p:sp>
      <p:sp>
        <p:nvSpPr>
          <p:cNvPr id="10" name="Text Placeholder 8"/>
          <p:cNvSpPr>
            <a:spLocks noGrp="1"/>
          </p:cNvSpPr>
          <p:nvPr>
            <p:ph type="body" sz="quarter" idx="22"/>
          </p:nvPr>
        </p:nvSpPr>
        <p:spPr>
          <a:xfrm>
            <a:off x="378000" y="4249682"/>
            <a:ext cx="4100118" cy="1695450"/>
          </a:xfrm>
        </p:spPr>
        <p:txBody>
          <a:bodyPr vert="horz" lIns="0" tIns="0" rIns="0" bIns="0" rtlCol="0">
            <a:noAutofit/>
          </a:bodyPr>
          <a:lstStyle>
            <a:lvl1pPr>
              <a:defRPr lang="en-US" b="1" smtClean="0"/>
            </a:lvl1pPr>
            <a:lvl2pPr>
              <a:defRPr lang="en-US" b="0" smtClean="0"/>
            </a:lvl2pPr>
            <a:lvl3pPr>
              <a:defRPr lang="en-US" b="0" smtClean="0"/>
            </a:lvl3pPr>
            <a:lvl4pPr>
              <a:defRPr lang="en-US" b="0" smtClean="0"/>
            </a:lvl4pPr>
            <a:lvl5pPr>
              <a:defRPr lang="en-US" b="0" dirty="0"/>
            </a:lvl5pPr>
          </a:lstStyle>
          <a:p>
            <a:pPr lvl="0">
              <a:buFontTx/>
            </a:pPr>
            <a:r>
              <a:rPr lang="en-US"/>
              <a:t>Click to edit Master text styles</a:t>
            </a:r>
          </a:p>
          <a:p>
            <a:pPr lvl="1">
              <a:buFontTx/>
            </a:pPr>
            <a:r>
              <a:rPr lang="en-US"/>
              <a:t>Second level</a:t>
            </a:r>
          </a:p>
          <a:p>
            <a:pPr lvl="2">
              <a:buFontTx/>
            </a:pPr>
            <a:r>
              <a:rPr lang="en-US"/>
              <a:t>Third level</a:t>
            </a:r>
          </a:p>
          <a:p>
            <a:pPr lvl="3">
              <a:buFontTx/>
            </a:pPr>
            <a:r>
              <a:rPr lang="en-US"/>
              <a:t>Fourth level</a:t>
            </a:r>
          </a:p>
          <a:p>
            <a:pPr lvl="4">
              <a:buFontTx/>
            </a:pPr>
            <a:r>
              <a:rPr lang="en-US"/>
              <a:t>Fifth level</a:t>
            </a:r>
            <a:endParaRPr lang="en-US" dirty="0"/>
          </a:p>
        </p:txBody>
      </p:sp>
      <p:sp>
        <p:nvSpPr>
          <p:cNvPr id="11" name="Text Placeholder 8"/>
          <p:cNvSpPr>
            <a:spLocks noGrp="1"/>
          </p:cNvSpPr>
          <p:nvPr>
            <p:ph type="body" sz="quarter" idx="23"/>
          </p:nvPr>
        </p:nvSpPr>
        <p:spPr>
          <a:xfrm>
            <a:off x="4684645" y="4249682"/>
            <a:ext cx="4089719" cy="1695450"/>
          </a:xfrm>
        </p:spPr>
        <p:txBody>
          <a:bodyPr vert="horz" lIns="0" tIns="0" rIns="0" bIns="0" rtlCol="0">
            <a:noAutofit/>
          </a:bodyPr>
          <a:lstStyle>
            <a:lvl1pPr>
              <a:defRPr lang="en-US" b="1" smtClean="0"/>
            </a:lvl1pPr>
            <a:lvl2pPr>
              <a:defRPr lang="en-US" b="0" smtClean="0"/>
            </a:lvl2pPr>
            <a:lvl3pPr>
              <a:defRPr lang="en-US" b="0" smtClean="0"/>
            </a:lvl3pPr>
            <a:lvl4pPr>
              <a:defRPr lang="en-US" b="0" smtClean="0"/>
            </a:lvl4pPr>
            <a:lvl5pPr>
              <a:defRPr lang="en-US" b="0" dirty="0"/>
            </a:lvl5pPr>
          </a:lstStyle>
          <a:p>
            <a:pPr lvl="0">
              <a:buFontTx/>
            </a:pPr>
            <a:r>
              <a:rPr lang="en-US"/>
              <a:t>Click to edit Master text styles</a:t>
            </a:r>
          </a:p>
          <a:p>
            <a:pPr lvl="1">
              <a:buFontTx/>
            </a:pPr>
            <a:r>
              <a:rPr lang="en-US"/>
              <a:t>Second level</a:t>
            </a:r>
          </a:p>
          <a:p>
            <a:pPr lvl="2">
              <a:buFontTx/>
            </a:pPr>
            <a:r>
              <a:rPr lang="en-US"/>
              <a:t>Third level</a:t>
            </a:r>
          </a:p>
          <a:p>
            <a:pPr lvl="3">
              <a:buFontTx/>
            </a:pPr>
            <a:r>
              <a:rPr lang="en-US"/>
              <a:t>Fourth level</a:t>
            </a:r>
          </a:p>
          <a:p>
            <a:pPr lvl="4">
              <a:buFontTx/>
            </a:pPr>
            <a:r>
              <a:rPr lang="en-US"/>
              <a:t>Fifth level</a:t>
            </a:r>
            <a:endParaRPr lang="en-US" dirty="0"/>
          </a:p>
        </p:txBody>
      </p:sp>
      <p:sp>
        <p:nvSpPr>
          <p:cNvPr id="12" name="Rectangle 11"/>
          <p:cNvSpPr/>
          <p:nvPr userDrawn="1"/>
        </p:nvSpPr>
        <p:spPr>
          <a:xfrm>
            <a:off x="378000" y="4103518"/>
            <a:ext cx="410170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400">
              <a:spcAft>
                <a:spcPts val="1000"/>
              </a:spcAft>
            </a:pPr>
            <a:endParaRPr lang="en-GB" sz="1100" dirty="0">
              <a:solidFill>
                <a:prstClr val="white"/>
              </a:solidFill>
            </a:endParaRPr>
          </a:p>
        </p:txBody>
      </p:sp>
      <p:sp>
        <p:nvSpPr>
          <p:cNvPr id="13" name="Rectangle 12"/>
          <p:cNvSpPr/>
          <p:nvPr userDrawn="1"/>
        </p:nvSpPr>
        <p:spPr>
          <a:xfrm>
            <a:off x="4684645" y="4103518"/>
            <a:ext cx="408353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400">
              <a:spcAft>
                <a:spcPts val="1000"/>
              </a:spcAft>
            </a:pPr>
            <a:endParaRPr lang="en-GB" sz="1100" dirty="0">
              <a:solidFill>
                <a:prstClr val="white"/>
              </a:solidFill>
            </a:endParaRPr>
          </a:p>
        </p:txBody>
      </p:sp>
      <p:sp>
        <p:nvSpPr>
          <p:cNvPr id="14" name="Picture Placeholder 29"/>
          <p:cNvSpPr>
            <a:spLocks noGrp="1"/>
          </p:cNvSpPr>
          <p:nvPr>
            <p:ph type="pic" sz="quarter" idx="24" hasCustomPrompt="1"/>
          </p:nvPr>
        </p:nvSpPr>
        <p:spPr>
          <a:xfrm>
            <a:off x="3565870" y="4255706"/>
            <a:ext cx="929536"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dirty="0">
                <a:solidFill>
                  <a:schemeClr val="bg1"/>
                </a:solidFill>
              </a:rPr>
              <a:t>Co-brand</a:t>
            </a:r>
            <a:br>
              <a:rPr lang="en-US" sz="1200" dirty="0">
                <a:solidFill>
                  <a:schemeClr val="bg1"/>
                </a:solidFill>
              </a:rPr>
            </a:br>
            <a:r>
              <a:rPr lang="en-US" sz="1200" dirty="0">
                <a:solidFill>
                  <a:schemeClr val="bg1"/>
                </a:solidFill>
              </a:rPr>
              <a:t>Logo</a:t>
            </a:r>
          </a:p>
          <a:p>
            <a:endParaRPr lang="en-GB" dirty="0"/>
          </a:p>
        </p:txBody>
      </p:sp>
      <p:sp>
        <p:nvSpPr>
          <p:cNvPr id="15" name="Picture Placeholder 29"/>
          <p:cNvSpPr>
            <a:spLocks noGrp="1"/>
          </p:cNvSpPr>
          <p:nvPr>
            <p:ph type="pic" sz="quarter" idx="25" hasCustomPrompt="1"/>
          </p:nvPr>
        </p:nvSpPr>
        <p:spPr>
          <a:xfrm>
            <a:off x="7818463" y="4249682"/>
            <a:ext cx="933120"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dirty="0">
                <a:solidFill>
                  <a:schemeClr val="bg1"/>
                </a:solidFill>
              </a:rPr>
              <a:t>Co-brand</a:t>
            </a:r>
            <a:br>
              <a:rPr lang="en-US" sz="1200" dirty="0">
                <a:solidFill>
                  <a:schemeClr val="bg1"/>
                </a:solidFill>
              </a:rPr>
            </a:br>
            <a:r>
              <a:rPr lang="en-US" sz="1200" dirty="0">
                <a:solidFill>
                  <a:schemeClr val="bg1"/>
                </a:solidFill>
              </a:rPr>
              <a:t>Logo</a:t>
            </a:r>
          </a:p>
          <a:p>
            <a:endParaRPr lang="en-GB" dirty="0"/>
          </a:p>
        </p:txBody>
      </p:sp>
      <p:sp>
        <p:nvSpPr>
          <p:cNvPr id="16" name="Text Placeholder 8"/>
          <p:cNvSpPr>
            <a:spLocks noGrp="1"/>
          </p:cNvSpPr>
          <p:nvPr>
            <p:ph type="body" sz="quarter" idx="13" hasCustomPrompt="1"/>
          </p:nvPr>
        </p:nvSpPr>
        <p:spPr>
          <a:xfrm>
            <a:off x="376238" y="651601"/>
            <a:ext cx="8398126"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7" name="Picture Placeholder 29"/>
          <p:cNvSpPr>
            <a:spLocks noGrp="1"/>
          </p:cNvSpPr>
          <p:nvPr>
            <p:ph type="pic" sz="quarter" idx="19" hasCustomPrompt="1"/>
          </p:nvPr>
        </p:nvSpPr>
        <p:spPr>
          <a:xfrm>
            <a:off x="3577118" y="1863916"/>
            <a:ext cx="907655"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dirty="0">
                <a:solidFill>
                  <a:schemeClr val="bg1"/>
                </a:solidFill>
              </a:rPr>
              <a:t>Co-brand</a:t>
            </a:r>
            <a:br>
              <a:rPr lang="en-US" sz="1200" dirty="0">
                <a:solidFill>
                  <a:schemeClr val="bg1"/>
                </a:solidFill>
              </a:rPr>
            </a:br>
            <a:r>
              <a:rPr lang="en-US" sz="1200" dirty="0">
                <a:solidFill>
                  <a:schemeClr val="bg1"/>
                </a:solidFill>
              </a:rPr>
              <a:t>Logo</a:t>
            </a:r>
          </a:p>
          <a:p>
            <a:endParaRPr lang="en-GB" dirty="0"/>
          </a:p>
        </p:txBody>
      </p:sp>
    </p:spTree>
    <p:extLst>
      <p:ext uri="{BB962C8B-B14F-4D97-AF65-F5344CB8AC3E}">
        <p14:creationId xmlns:p14="http://schemas.microsoft.com/office/powerpoint/2010/main" val="1694216444"/>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3 column green line">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334099"/>
          </a:xfrm>
        </p:spPr>
        <p:txBody>
          <a:bodyPr/>
          <a:lstStyle/>
          <a:p>
            <a:r>
              <a:rPr lang="en-US" noProof="0"/>
              <a:t>Click to edit Master title style</a:t>
            </a:r>
            <a:endParaRPr lang="en-US" noProof="0" dirty="0"/>
          </a:p>
        </p:txBody>
      </p:sp>
      <p:sp>
        <p:nvSpPr>
          <p:cNvPr id="4" name="Rectangle 3"/>
          <p:cNvSpPr/>
          <p:nvPr userDrawn="1"/>
        </p:nvSpPr>
        <p:spPr>
          <a:xfrm>
            <a:off x="3240000" y="1705968"/>
            <a:ext cx="2667088"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400"/>
            <a:endParaRPr lang="en-US" sz="1100" dirty="0">
              <a:solidFill>
                <a:prstClr val="white"/>
              </a:solidFill>
            </a:endParaRPr>
          </a:p>
        </p:txBody>
      </p:sp>
      <p:sp>
        <p:nvSpPr>
          <p:cNvPr id="5" name="Rectangle 4"/>
          <p:cNvSpPr/>
          <p:nvPr userDrawn="1"/>
        </p:nvSpPr>
        <p:spPr>
          <a:xfrm>
            <a:off x="378000" y="1700213"/>
            <a:ext cx="2670000" cy="59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400"/>
            <a:endParaRPr lang="en-US" sz="1100" dirty="0">
              <a:solidFill>
                <a:prstClr val="white"/>
              </a:solidFill>
            </a:endParaRPr>
          </a:p>
        </p:txBody>
      </p:sp>
      <p:sp>
        <p:nvSpPr>
          <p:cNvPr id="6" name="Rectangle 5"/>
          <p:cNvSpPr/>
          <p:nvPr userDrawn="1"/>
        </p:nvSpPr>
        <p:spPr>
          <a:xfrm>
            <a:off x="6086475" y="1705968"/>
            <a:ext cx="268789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914400"/>
            <a:endParaRPr lang="en-US" sz="1100" dirty="0">
              <a:solidFill>
                <a:prstClr val="white"/>
              </a:solidFill>
            </a:endParaRPr>
          </a:p>
        </p:txBody>
      </p:sp>
      <p:sp>
        <p:nvSpPr>
          <p:cNvPr id="7" name="Text Placeholder 8"/>
          <p:cNvSpPr>
            <a:spLocks noGrp="1"/>
          </p:cNvSpPr>
          <p:nvPr>
            <p:ph type="body" sz="quarter" idx="17"/>
          </p:nvPr>
        </p:nvSpPr>
        <p:spPr>
          <a:xfrm>
            <a:off x="3244283" y="1851441"/>
            <a:ext cx="2655433" cy="3845754"/>
          </a:xfrm>
        </p:spPr>
        <p:txBody>
          <a:bodyPr vert="horz" lIns="0" tIns="0" rIns="0" bIns="0" rtlCol="0">
            <a:noAutofit/>
          </a:bodyPr>
          <a:lstStyle>
            <a:lvl1pPr>
              <a:defRPr lang="en-US" b="1" noProof="0" smtClean="0"/>
            </a:lvl1pPr>
            <a:lvl2pPr>
              <a:defRPr lang="en-US" b="0" noProof="0" smtClean="0"/>
            </a:lvl2pPr>
            <a:lvl3pPr>
              <a:defRPr lang="en-US" b="0" noProof="0" smtClean="0"/>
            </a:lvl3pPr>
            <a:lvl4pPr>
              <a:defRPr lang="en-US" b="0" noProof="0" smtClean="0"/>
            </a:lvl4pPr>
            <a:lvl5pPr>
              <a:defRPr lang="en-US" b="0" noProof="0" dirty="0"/>
            </a:lvl5pPr>
          </a:lstStyle>
          <a:p>
            <a:pPr lvl="0">
              <a:buFontTx/>
            </a:pPr>
            <a:r>
              <a:rPr lang="en-US" noProof="0"/>
              <a:t>Click to edit Master text styles</a:t>
            </a:r>
          </a:p>
          <a:p>
            <a:pPr lvl="1">
              <a:buFontTx/>
            </a:pPr>
            <a:r>
              <a:rPr lang="en-US" noProof="0"/>
              <a:t>Second level</a:t>
            </a:r>
          </a:p>
          <a:p>
            <a:pPr lvl="2">
              <a:buFontTx/>
            </a:pPr>
            <a:r>
              <a:rPr lang="en-US" noProof="0"/>
              <a:t>Third level</a:t>
            </a:r>
          </a:p>
          <a:p>
            <a:pPr lvl="3">
              <a:buFontTx/>
            </a:pPr>
            <a:r>
              <a:rPr lang="en-US" noProof="0"/>
              <a:t>Fourth level</a:t>
            </a:r>
          </a:p>
          <a:p>
            <a:pPr lvl="4">
              <a:buFontTx/>
            </a:pPr>
            <a:r>
              <a:rPr lang="en-US" noProof="0"/>
              <a:t>Fifth level</a:t>
            </a:r>
            <a:endParaRPr lang="en-US" noProof="0" dirty="0"/>
          </a:p>
        </p:txBody>
      </p:sp>
      <p:sp>
        <p:nvSpPr>
          <p:cNvPr id="8" name="Text Placeholder 8"/>
          <p:cNvSpPr>
            <a:spLocks noGrp="1"/>
          </p:cNvSpPr>
          <p:nvPr>
            <p:ph type="body" sz="quarter" idx="18"/>
          </p:nvPr>
        </p:nvSpPr>
        <p:spPr>
          <a:xfrm>
            <a:off x="378000" y="1851441"/>
            <a:ext cx="2670000" cy="3845754"/>
          </a:xfrm>
        </p:spPr>
        <p:txBody>
          <a:bodyPr vert="horz" lIns="0" tIns="0" rIns="0" bIns="0" rtlCol="0">
            <a:noAutofit/>
          </a:bodyPr>
          <a:lstStyle>
            <a:lvl1pPr>
              <a:defRPr lang="en-US" b="1" noProof="0" smtClean="0"/>
            </a:lvl1pPr>
            <a:lvl2pPr>
              <a:defRPr lang="en-US" b="0" noProof="0" smtClean="0"/>
            </a:lvl2pPr>
            <a:lvl3pPr>
              <a:defRPr lang="en-US" b="0" noProof="0" smtClean="0"/>
            </a:lvl3pPr>
            <a:lvl4pPr>
              <a:defRPr lang="en-US" b="0" noProof="0" smtClean="0"/>
            </a:lvl4pPr>
            <a:lvl5pPr>
              <a:defRPr lang="en-US" b="0" noProof="0" dirty="0"/>
            </a:lvl5pPr>
          </a:lstStyle>
          <a:p>
            <a:pPr lvl="0">
              <a:buFontTx/>
            </a:pPr>
            <a:r>
              <a:rPr lang="en-US" noProof="0"/>
              <a:t>Click to edit Master text styles</a:t>
            </a:r>
          </a:p>
          <a:p>
            <a:pPr lvl="1">
              <a:buFontTx/>
            </a:pPr>
            <a:r>
              <a:rPr lang="en-US" noProof="0"/>
              <a:t>Second level</a:t>
            </a:r>
          </a:p>
          <a:p>
            <a:pPr lvl="2">
              <a:buFontTx/>
            </a:pPr>
            <a:r>
              <a:rPr lang="en-US" noProof="0"/>
              <a:t>Third level</a:t>
            </a:r>
          </a:p>
          <a:p>
            <a:pPr lvl="3">
              <a:buFontTx/>
            </a:pPr>
            <a:r>
              <a:rPr lang="en-US" noProof="0"/>
              <a:t>Fourth level</a:t>
            </a:r>
          </a:p>
          <a:p>
            <a:pPr lvl="4">
              <a:buFontTx/>
            </a:pPr>
            <a:r>
              <a:rPr lang="en-US" noProof="0"/>
              <a:t>Fifth level</a:t>
            </a:r>
            <a:endParaRPr lang="en-US" noProof="0" dirty="0"/>
          </a:p>
        </p:txBody>
      </p:sp>
      <p:sp>
        <p:nvSpPr>
          <p:cNvPr id="9" name="Text Placeholder 8"/>
          <p:cNvSpPr>
            <a:spLocks noGrp="1"/>
          </p:cNvSpPr>
          <p:nvPr>
            <p:ph type="body" sz="quarter" idx="19"/>
          </p:nvPr>
        </p:nvSpPr>
        <p:spPr>
          <a:xfrm>
            <a:off x="6095999" y="1851441"/>
            <a:ext cx="2678365" cy="3845754"/>
          </a:xfrm>
        </p:spPr>
        <p:txBody>
          <a:bodyPr vert="horz" lIns="0" tIns="0" rIns="0" bIns="0" rtlCol="0">
            <a:noAutofit/>
          </a:bodyPr>
          <a:lstStyle>
            <a:lvl1pPr>
              <a:defRPr lang="en-US" b="1" noProof="0" smtClean="0"/>
            </a:lvl1pPr>
            <a:lvl2pPr>
              <a:defRPr lang="en-US" b="0" noProof="0" smtClean="0"/>
            </a:lvl2pPr>
            <a:lvl3pPr>
              <a:defRPr lang="en-US" b="0" noProof="0" smtClean="0"/>
            </a:lvl3pPr>
            <a:lvl4pPr>
              <a:defRPr lang="en-US" b="0" noProof="0" smtClean="0"/>
            </a:lvl4pPr>
            <a:lvl5pPr>
              <a:defRPr lang="en-US" b="0" noProof="0" dirty="0"/>
            </a:lvl5pPr>
          </a:lstStyle>
          <a:p>
            <a:pPr lvl="0">
              <a:buFontTx/>
            </a:pPr>
            <a:r>
              <a:rPr lang="en-US" noProof="0"/>
              <a:t>Click to edit Master text styles</a:t>
            </a:r>
          </a:p>
          <a:p>
            <a:pPr lvl="1">
              <a:buFontTx/>
            </a:pPr>
            <a:r>
              <a:rPr lang="en-US" noProof="0"/>
              <a:t>Second level</a:t>
            </a:r>
          </a:p>
          <a:p>
            <a:pPr lvl="2">
              <a:buFontTx/>
            </a:pPr>
            <a:r>
              <a:rPr lang="en-US" noProof="0"/>
              <a:t>Third level</a:t>
            </a:r>
          </a:p>
          <a:p>
            <a:pPr lvl="3">
              <a:buFontTx/>
            </a:pPr>
            <a:r>
              <a:rPr lang="en-US" noProof="0"/>
              <a:t>Fourth level</a:t>
            </a:r>
          </a:p>
          <a:p>
            <a:pPr lvl="4">
              <a:buFontTx/>
            </a:pPr>
            <a:r>
              <a:rPr lang="en-US" noProof="0"/>
              <a:t>Fifth level</a:t>
            </a:r>
            <a:endParaRPr lang="en-US" noProof="0" dirty="0"/>
          </a:p>
        </p:txBody>
      </p:sp>
      <p:sp>
        <p:nvSpPr>
          <p:cNvPr id="10" name="Text Placeholder 8"/>
          <p:cNvSpPr>
            <a:spLocks noGrp="1"/>
          </p:cNvSpPr>
          <p:nvPr>
            <p:ph type="body" sz="quarter" idx="13" hasCustomPrompt="1"/>
          </p:nvPr>
        </p:nvSpPr>
        <p:spPr>
          <a:xfrm>
            <a:off x="376238" y="651601"/>
            <a:ext cx="8371762" cy="364400"/>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2641681977"/>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4 column icon">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334099"/>
          </a:xfrm>
        </p:spPr>
        <p:txBody>
          <a:bodyPr/>
          <a:lstStyle/>
          <a:p>
            <a:r>
              <a:rPr lang="en-US" noProof="0"/>
              <a:t>Click to edit Master title style</a:t>
            </a:r>
            <a:endParaRPr lang="en-US" noProof="0" dirty="0"/>
          </a:p>
        </p:txBody>
      </p:sp>
      <p:sp>
        <p:nvSpPr>
          <p:cNvPr id="4" name="Text Placeholder 8"/>
          <p:cNvSpPr>
            <a:spLocks noGrp="1"/>
          </p:cNvSpPr>
          <p:nvPr>
            <p:ph type="body" sz="quarter" idx="17"/>
          </p:nvPr>
        </p:nvSpPr>
        <p:spPr>
          <a:xfrm>
            <a:off x="378000" y="2556000"/>
            <a:ext cx="1944000" cy="3394800"/>
          </a:xfrm>
        </p:spPr>
        <p:txBody>
          <a:bodyPr vert="horz" lIns="0" tIns="0" rIns="0" bIns="0" rtlCol="0">
            <a:noAutofit/>
          </a:bodyPr>
          <a:lstStyle>
            <a:lvl1pPr>
              <a:defRPr lang="en-US" b="0" noProof="0" smtClean="0"/>
            </a:lvl1pPr>
            <a:lvl2pPr>
              <a:defRPr lang="en-US" b="0" noProof="0" smtClean="0"/>
            </a:lvl2pPr>
            <a:lvl3pPr>
              <a:defRPr lang="en-US" b="0" noProof="0" smtClean="0"/>
            </a:lvl3pPr>
            <a:lvl4pPr>
              <a:defRPr lang="en-US" b="0" noProof="0" smtClean="0"/>
            </a:lvl4pPr>
            <a:lvl5pPr>
              <a:defRPr lang="en-US" b="0" noProof="0" dirty="0"/>
            </a:lvl5pPr>
          </a:lstStyle>
          <a:p>
            <a:pPr lvl="0">
              <a:buFontTx/>
            </a:pPr>
            <a:r>
              <a:rPr lang="en-US" noProof="0"/>
              <a:t>Click to edit Master text styles</a:t>
            </a:r>
          </a:p>
          <a:p>
            <a:pPr lvl="1">
              <a:buFontTx/>
            </a:pPr>
            <a:r>
              <a:rPr lang="en-US" noProof="0"/>
              <a:t>Second level</a:t>
            </a:r>
          </a:p>
          <a:p>
            <a:pPr lvl="2">
              <a:buFontTx/>
            </a:pPr>
            <a:r>
              <a:rPr lang="en-US" noProof="0"/>
              <a:t>Third level</a:t>
            </a:r>
          </a:p>
          <a:p>
            <a:pPr lvl="3">
              <a:buFontTx/>
            </a:pPr>
            <a:r>
              <a:rPr lang="en-US" noProof="0"/>
              <a:t>Fourth level</a:t>
            </a:r>
          </a:p>
          <a:p>
            <a:pPr lvl="4">
              <a:buFontTx/>
            </a:pPr>
            <a:r>
              <a:rPr lang="en-US" noProof="0"/>
              <a:t>Fifth level</a:t>
            </a:r>
            <a:endParaRPr lang="en-US" noProof="0" dirty="0"/>
          </a:p>
        </p:txBody>
      </p:sp>
      <p:sp>
        <p:nvSpPr>
          <p:cNvPr id="5" name="Text Placeholder 8"/>
          <p:cNvSpPr>
            <a:spLocks noGrp="1"/>
          </p:cNvSpPr>
          <p:nvPr>
            <p:ph type="body" sz="quarter" idx="18"/>
          </p:nvPr>
        </p:nvSpPr>
        <p:spPr>
          <a:xfrm>
            <a:off x="6822627" y="2556000"/>
            <a:ext cx="1944000" cy="3394800"/>
          </a:xfrm>
        </p:spPr>
        <p:txBody>
          <a:bodyPr vert="horz" lIns="0" tIns="0" rIns="0" bIns="0" rtlCol="0">
            <a:noAutofit/>
          </a:bodyPr>
          <a:lstStyle>
            <a:lvl1pPr>
              <a:defRPr lang="en-US" b="0" noProof="0" smtClean="0"/>
            </a:lvl1pPr>
            <a:lvl2pPr>
              <a:defRPr lang="en-US" b="0" noProof="0" smtClean="0"/>
            </a:lvl2pPr>
            <a:lvl3pPr>
              <a:defRPr lang="en-US" b="0" noProof="0" smtClean="0"/>
            </a:lvl3pPr>
            <a:lvl4pPr>
              <a:defRPr lang="en-US" b="0" noProof="0" smtClean="0"/>
            </a:lvl4pPr>
            <a:lvl5pPr>
              <a:defRPr lang="en-US" b="0" noProof="0" dirty="0"/>
            </a:lvl5pPr>
          </a:lstStyle>
          <a:p>
            <a:pPr lvl="0">
              <a:buFontTx/>
            </a:pPr>
            <a:r>
              <a:rPr lang="en-US" noProof="0"/>
              <a:t>Click to edit Master text styles</a:t>
            </a:r>
          </a:p>
          <a:p>
            <a:pPr lvl="1">
              <a:buFontTx/>
            </a:pPr>
            <a:r>
              <a:rPr lang="en-US" noProof="0"/>
              <a:t>Second level</a:t>
            </a:r>
          </a:p>
          <a:p>
            <a:pPr lvl="2">
              <a:buFontTx/>
            </a:pPr>
            <a:r>
              <a:rPr lang="en-US" noProof="0"/>
              <a:t>Third level</a:t>
            </a:r>
          </a:p>
          <a:p>
            <a:pPr lvl="3">
              <a:buFontTx/>
            </a:pPr>
            <a:r>
              <a:rPr lang="en-US" noProof="0"/>
              <a:t>Fourth level</a:t>
            </a:r>
          </a:p>
          <a:p>
            <a:pPr lvl="4">
              <a:buFontTx/>
            </a:pPr>
            <a:r>
              <a:rPr lang="en-US" noProof="0"/>
              <a:t>Fifth level</a:t>
            </a:r>
            <a:endParaRPr lang="en-US" noProof="0" dirty="0"/>
          </a:p>
        </p:txBody>
      </p:sp>
      <p:sp>
        <p:nvSpPr>
          <p:cNvPr id="6" name="Text Placeholder 8"/>
          <p:cNvSpPr>
            <a:spLocks noGrp="1"/>
          </p:cNvSpPr>
          <p:nvPr>
            <p:ph type="body" sz="quarter" idx="19"/>
          </p:nvPr>
        </p:nvSpPr>
        <p:spPr>
          <a:xfrm>
            <a:off x="2526209" y="2556000"/>
            <a:ext cx="1944000" cy="3394800"/>
          </a:xfrm>
        </p:spPr>
        <p:txBody>
          <a:bodyPr vert="horz" lIns="0" tIns="0" rIns="0" bIns="0" rtlCol="0">
            <a:noAutofit/>
          </a:bodyPr>
          <a:lstStyle>
            <a:lvl1pPr>
              <a:defRPr lang="en-US" b="0" noProof="0" smtClean="0"/>
            </a:lvl1pPr>
            <a:lvl2pPr>
              <a:defRPr lang="en-US" b="0" noProof="0" smtClean="0"/>
            </a:lvl2pPr>
            <a:lvl3pPr>
              <a:defRPr lang="en-US" b="0" noProof="0" smtClean="0"/>
            </a:lvl3pPr>
            <a:lvl4pPr>
              <a:defRPr lang="en-US" b="0" noProof="0" smtClean="0"/>
            </a:lvl4pPr>
            <a:lvl5pPr>
              <a:defRPr lang="en-US" b="0" noProof="0" dirty="0"/>
            </a:lvl5pPr>
          </a:lstStyle>
          <a:p>
            <a:pPr lvl="0">
              <a:buFontTx/>
            </a:pPr>
            <a:r>
              <a:rPr lang="en-US" noProof="0"/>
              <a:t>Click to edit Master text styles</a:t>
            </a:r>
          </a:p>
          <a:p>
            <a:pPr lvl="1">
              <a:buFontTx/>
            </a:pPr>
            <a:r>
              <a:rPr lang="en-US" noProof="0"/>
              <a:t>Second level</a:t>
            </a:r>
          </a:p>
          <a:p>
            <a:pPr lvl="2">
              <a:buFontTx/>
            </a:pPr>
            <a:r>
              <a:rPr lang="en-US" noProof="0"/>
              <a:t>Third level</a:t>
            </a:r>
          </a:p>
          <a:p>
            <a:pPr lvl="3">
              <a:buFontTx/>
            </a:pPr>
            <a:r>
              <a:rPr lang="en-US" noProof="0"/>
              <a:t>Fourth level</a:t>
            </a:r>
          </a:p>
          <a:p>
            <a:pPr lvl="4">
              <a:buFontTx/>
            </a:pPr>
            <a:r>
              <a:rPr lang="en-US" noProof="0"/>
              <a:t>Fifth level</a:t>
            </a:r>
            <a:endParaRPr lang="en-US" noProof="0" dirty="0"/>
          </a:p>
        </p:txBody>
      </p:sp>
      <p:sp>
        <p:nvSpPr>
          <p:cNvPr id="7" name="Text Placeholder 8"/>
          <p:cNvSpPr>
            <a:spLocks noGrp="1"/>
          </p:cNvSpPr>
          <p:nvPr>
            <p:ph type="body" sz="quarter" idx="20"/>
          </p:nvPr>
        </p:nvSpPr>
        <p:spPr>
          <a:xfrm>
            <a:off x="4674418" y="2556000"/>
            <a:ext cx="1944000" cy="3394800"/>
          </a:xfrm>
        </p:spPr>
        <p:txBody>
          <a:bodyPr vert="horz" lIns="0" tIns="0" rIns="0" bIns="0" rtlCol="0">
            <a:noAutofit/>
          </a:bodyPr>
          <a:lstStyle>
            <a:lvl1pPr>
              <a:defRPr lang="en-US" b="0" noProof="0" smtClean="0"/>
            </a:lvl1pPr>
            <a:lvl2pPr>
              <a:defRPr lang="en-US" b="0" noProof="0" smtClean="0"/>
            </a:lvl2pPr>
            <a:lvl3pPr>
              <a:defRPr lang="en-US" b="0" noProof="0" smtClean="0"/>
            </a:lvl3pPr>
            <a:lvl4pPr>
              <a:defRPr lang="en-US" b="0" noProof="0" smtClean="0"/>
            </a:lvl4pPr>
            <a:lvl5pPr>
              <a:defRPr lang="en-US" b="0" noProof="0" dirty="0"/>
            </a:lvl5pPr>
          </a:lstStyle>
          <a:p>
            <a:pPr lvl="0">
              <a:buFontTx/>
            </a:pPr>
            <a:r>
              <a:rPr lang="en-US" noProof="0"/>
              <a:t>Click to edit Master text styles</a:t>
            </a:r>
          </a:p>
          <a:p>
            <a:pPr lvl="1">
              <a:buFontTx/>
            </a:pPr>
            <a:r>
              <a:rPr lang="en-US" noProof="0"/>
              <a:t>Second level</a:t>
            </a:r>
          </a:p>
          <a:p>
            <a:pPr lvl="2">
              <a:buFontTx/>
            </a:pPr>
            <a:r>
              <a:rPr lang="en-US" noProof="0"/>
              <a:t>Third level</a:t>
            </a:r>
          </a:p>
          <a:p>
            <a:pPr lvl="3">
              <a:buFontTx/>
            </a:pPr>
            <a:r>
              <a:rPr lang="en-US" noProof="0"/>
              <a:t>Fourth level</a:t>
            </a:r>
          </a:p>
          <a:p>
            <a:pPr lvl="4">
              <a:buFontTx/>
            </a:pPr>
            <a:r>
              <a:rPr lang="en-US" noProof="0"/>
              <a:t>Fifth level</a:t>
            </a:r>
            <a:endParaRPr lang="en-US" noProof="0" dirty="0"/>
          </a:p>
        </p:txBody>
      </p:sp>
      <p:sp>
        <p:nvSpPr>
          <p:cNvPr id="8" name="Text Placeholder 8"/>
          <p:cNvSpPr>
            <a:spLocks noGrp="1"/>
          </p:cNvSpPr>
          <p:nvPr>
            <p:ph type="body" sz="quarter" idx="13" hasCustomPrompt="1"/>
          </p:nvPr>
        </p:nvSpPr>
        <p:spPr>
          <a:xfrm>
            <a:off x="376237" y="651600"/>
            <a:ext cx="8391525" cy="37108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Tree>
    <p:extLst>
      <p:ext uri="{BB962C8B-B14F-4D97-AF65-F5344CB8AC3E}">
        <p14:creationId xmlns:p14="http://schemas.microsoft.com/office/powerpoint/2010/main" val="129482371"/>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Title, subtitle, 1 column text with charts">
    <p:spTree>
      <p:nvGrpSpPr>
        <p:cNvPr id="1" name=""/>
        <p:cNvGrpSpPr/>
        <p:nvPr/>
      </p:nvGrpSpPr>
      <p:grpSpPr>
        <a:xfrm>
          <a:off x="0" y="0"/>
          <a:ext cx="0" cy="0"/>
          <a:chOff x="0" y="0"/>
          <a:chExt cx="0" cy="0"/>
        </a:xfrm>
      </p:grpSpPr>
      <p:sp>
        <p:nvSpPr>
          <p:cNvPr id="8" name="Text Placeholder 8"/>
          <p:cNvSpPr>
            <a:spLocks noGrp="1"/>
          </p:cNvSpPr>
          <p:nvPr>
            <p:ph type="body" sz="quarter" idx="13" hasCustomPrompt="1"/>
          </p:nvPr>
        </p:nvSpPr>
        <p:spPr>
          <a:xfrm>
            <a:off x="376237" y="651601"/>
            <a:ext cx="8391525"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9" name="Title Placeholder 1"/>
          <p:cNvSpPr>
            <a:spLocks noGrp="1"/>
          </p:cNvSpPr>
          <p:nvPr>
            <p:ph type="title" hasCustomPrompt="1"/>
          </p:nvPr>
        </p:nvSpPr>
        <p:spPr>
          <a:xfrm>
            <a:off x="376237" y="317499"/>
            <a:ext cx="8391525" cy="334101"/>
          </a:xfrm>
          <a:prstGeom prst="rect">
            <a:avLst/>
          </a:prstGeom>
        </p:spPr>
        <p:txBody>
          <a:bodyPr vert="horz" lIns="0" tIns="0" rIns="0" bIns="0" rtlCol="0" anchor="t" anchorCtr="0">
            <a:noAutofit/>
          </a:bodyPr>
          <a:lstStyle>
            <a:lvl1pPr>
              <a:defRPr/>
            </a:lvl1pPr>
          </a:lstStyle>
          <a:p>
            <a:r>
              <a:rPr lang="en-US" dirty="0"/>
              <a:t>Click to add title</a:t>
            </a:r>
          </a:p>
        </p:txBody>
      </p:sp>
      <p:sp>
        <p:nvSpPr>
          <p:cNvPr id="10" name="Text Placeholder 18"/>
          <p:cNvSpPr>
            <a:spLocks noGrp="1"/>
          </p:cNvSpPr>
          <p:nvPr>
            <p:ph idx="1"/>
          </p:nvPr>
        </p:nvSpPr>
        <p:spPr>
          <a:xfrm>
            <a:off x="376237" y="1665288"/>
            <a:ext cx="4195763" cy="47164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809025409"/>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73786619"/>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668080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76238" y="1665288"/>
            <a:ext cx="6958012" cy="4716463"/>
          </a:xfrm>
          <a:prstGeom prst="rect">
            <a:avLst/>
          </a:prstGeom>
        </p:spPr>
        <p:txBody>
          <a:bodyPr/>
          <a:lstStyle>
            <a:lvl1pPr marL="0" indent="0" algn="l">
              <a:buFontTx/>
              <a:buNone/>
              <a:tabLst>
                <a:tab pos="6729413" algn="r"/>
              </a:tabLst>
              <a:defRPr b="0"/>
            </a:lvl1pPr>
            <a:lvl2pPr marL="101600" indent="-101600" algn="l">
              <a:buClrTx/>
              <a:buSzPct val="100000"/>
              <a:buFont typeface="Arial" panose="020B0604020202020204" pitchFamily="34" charset="0"/>
              <a:buChar char="•"/>
              <a:tabLst>
                <a:tab pos="6729413" algn="r"/>
              </a:tabLst>
              <a:defRPr b="0"/>
            </a:lvl2pPr>
            <a:lvl3pPr marL="228600" indent="-101600" algn="l">
              <a:buClrTx/>
              <a:buSzPct val="100000"/>
              <a:buFont typeface="Arial" panose="020B0604020202020204" pitchFamily="34" charset="0"/>
              <a:buChar char="−"/>
              <a:tabLst>
                <a:tab pos="6729413" algn="r"/>
              </a:tabLst>
              <a:defRPr b="0"/>
            </a:lvl3pPr>
            <a:lvl4pPr marL="355600" indent="-101600" algn="l">
              <a:buClrTx/>
              <a:buSzPct val="100000"/>
              <a:buFont typeface="Arial" panose="020B0604020202020204" pitchFamily="34" charset="0"/>
              <a:buChar char="◦"/>
              <a:tabLst>
                <a:tab pos="6729413" algn="r"/>
              </a:tabLst>
              <a:defRPr b="0"/>
            </a:lvl4pPr>
            <a:lvl5pPr marL="482600" indent="-101600" algn="l">
              <a:buClrTx/>
              <a:buSzPct val="100000"/>
              <a:buFont typeface="Arial" panose="020B0604020202020204" pitchFamily="34" charset="0"/>
              <a:buChar char="−"/>
              <a:tabLst>
                <a:tab pos="5029200" algn="r"/>
              </a:tabLst>
              <a:defRPr b="0" baseline="0"/>
            </a:lvl5pPr>
            <a:lvl6pPr>
              <a:tabLst>
                <a:tab pos="6729413" algn="r"/>
              </a:tabLst>
              <a:defRPr/>
            </a:lvl6pPr>
            <a:lvl7pPr>
              <a:tabLst>
                <a:tab pos="6729413" algn="r"/>
              </a:tabLst>
              <a:defRPr/>
            </a:lvl7pPr>
            <a:lvl8pPr>
              <a:tabLst>
                <a:tab pos="6729413" algn="r"/>
              </a:tabLst>
              <a:defRPr/>
            </a:lvl8pPr>
            <a:lvl9pPr>
              <a:tabLst>
                <a:tab pos="6729413" algn="r"/>
              </a:tabLs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Placeholder 1"/>
          <p:cNvSpPr>
            <a:spLocks noGrp="1"/>
          </p:cNvSpPr>
          <p:nvPr>
            <p:ph type="title" hasCustomPrompt="1"/>
          </p:nvPr>
        </p:nvSpPr>
        <p:spPr>
          <a:xfrm>
            <a:off x="376239" y="317499"/>
            <a:ext cx="8385174" cy="698501"/>
          </a:xfrm>
          <a:prstGeom prst="rect">
            <a:avLst/>
          </a:prstGeom>
        </p:spPr>
        <p:txBody>
          <a:bodyPr vert="horz" lIns="0" tIns="0" rIns="0" bIns="0" rtlCol="0" anchor="t" anchorCtr="0">
            <a:noAutofit/>
          </a:bodyPr>
          <a:lstStyle>
            <a:lvl1pPr>
              <a:defRPr/>
            </a:lvl1pPr>
          </a:lstStyle>
          <a:p>
            <a:r>
              <a:rPr lang="en-US" dirty="0"/>
              <a:t>Click to add title</a:t>
            </a:r>
          </a:p>
        </p:txBody>
      </p:sp>
    </p:spTree>
    <p:extLst>
      <p:ext uri="{BB962C8B-B14F-4D97-AF65-F5344CB8AC3E}">
        <p14:creationId xmlns:p14="http://schemas.microsoft.com/office/powerpoint/2010/main" val="338762345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8" y="317501"/>
            <a:ext cx="8391525" cy="6985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5" name="Picture Placeholder 9"/>
          <p:cNvSpPr>
            <a:spLocks noGrp="1"/>
          </p:cNvSpPr>
          <p:nvPr>
            <p:ph type="pic" sz="quarter" idx="15"/>
          </p:nvPr>
        </p:nvSpPr>
        <p:spPr>
          <a:xfrm>
            <a:off x="4087763" y="1701801"/>
            <a:ext cx="4680000" cy="4679950"/>
          </a:xfrm>
        </p:spPr>
        <p:txBody>
          <a:bodyPr/>
          <a:lstStyle/>
          <a:p>
            <a:r>
              <a:rPr lang="en-US" noProof="0" dirty="0"/>
              <a:t>Click icon to add picture</a:t>
            </a:r>
          </a:p>
        </p:txBody>
      </p:sp>
      <p:sp>
        <p:nvSpPr>
          <p:cNvPr id="6" name="Content Placeholder 3"/>
          <p:cNvSpPr>
            <a:spLocks noGrp="1"/>
          </p:cNvSpPr>
          <p:nvPr>
            <p:ph sz="quarter" idx="10"/>
          </p:nvPr>
        </p:nvSpPr>
        <p:spPr>
          <a:xfrm>
            <a:off x="376238" y="1665288"/>
            <a:ext cx="3342322" cy="4716463"/>
          </a:xfrm>
          <a:prstGeom prst="rect">
            <a:avLst/>
          </a:prstGeom>
        </p:spPr>
        <p:txBody>
          <a:bodyPr/>
          <a:lstStyle>
            <a:lvl1pPr marL="0" indent="0" algn="l">
              <a:buFontTx/>
              <a:buNone/>
              <a:tabLst>
                <a:tab pos="5029200" algn="r"/>
              </a:tabLst>
              <a:defRPr b="0"/>
            </a:lvl1pPr>
            <a:lvl2pPr marL="101600" indent="-101600" algn="l">
              <a:buClrTx/>
              <a:buSzPct val="100000"/>
              <a:buFont typeface="Arial" panose="020B0604020202020204" pitchFamily="34" charset="0"/>
              <a:buChar char="•"/>
              <a:tabLst>
                <a:tab pos="5029200" algn="r"/>
              </a:tabLst>
              <a:defRPr b="0"/>
            </a:lvl2pPr>
            <a:lvl3pPr marL="228600" indent="-101600" algn="l">
              <a:buClrTx/>
              <a:buSzPct val="100000"/>
              <a:buFont typeface="Arial" panose="020B0604020202020204" pitchFamily="34" charset="0"/>
              <a:buChar char="−"/>
              <a:tabLst>
                <a:tab pos="5029200" algn="r"/>
              </a:tabLst>
              <a:defRPr b="0"/>
            </a:lvl3pPr>
            <a:lvl4pPr marL="355600" indent="-101600" algn="l">
              <a:buClrTx/>
              <a:buSzPct val="100000"/>
              <a:buFont typeface="Arial" panose="020B0604020202020204" pitchFamily="34" charset="0"/>
              <a:buChar char="◦"/>
              <a:tabLst>
                <a:tab pos="5029200" algn="r"/>
              </a:tabLst>
              <a:defRPr b="0"/>
            </a:lvl4pPr>
            <a:lvl5pPr marL="482600" indent="-101600" algn="l">
              <a:buClrTx/>
              <a:buSzPct val="100000"/>
              <a:buFont typeface="Arial" panose="020B0604020202020204" pitchFamily="34" charset="0"/>
              <a:buChar char="−"/>
              <a:tabLst>
                <a:tab pos="5029200" algn="r"/>
              </a:tabLst>
              <a:defRPr b="0"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175016092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1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391525" cy="698500"/>
          </a:xfrm>
        </p:spPr>
        <p:txBody>
          <a:bodyPr/>
          <a:lstStyle/>
          <a:p>
            <a:r>
              <a:rPr lang="en-US"/>
              <a:t>Click to edit Master title style</a:t>
            </a:r>
            <a:endParaRPr lang="en-US" dirty="0"/>
          </a:p>
        </p:txBody>
      </p:sp>
      <p:sp>
        <p:nvSpPr>
          <p:cNvPr id="14" name="Text Placeholder 18"/>
          <p:cNvSpPr>
            <a:spLocks noGrp="1"/>
          </p:cNvSpPr>
          <p:nvPr>
            <p:ph idx="1"/>
          </p:nvPr>
        </p:nvSpPr>
        <p:spPr>
          <a:xfrm>
            <a:off x="376238" y="1665288"/>
            <a:ext cx="8374062" cy="4716463"/>
          </a:xfrm>
          <a:prstGeom prst="rect">
            <a:avLst/>
          </a:prstGeom>
        </p:spPr>
        <p:txBody>
          <a:bodyPr vert="horz" lIns="0" tIns="0" rIns="0" bIns="0" rtlCol="0">
            <a:normAutofit/>
          </a:bodyPr>
          <a:lstStyle>
            <a:lvl1pPr>
              <a:defRPr lang="en-US" dirty="0" smtClean="0"/>
            </a:lvl1pPr>
            <a:lvl2pPr>
              <a:defRPr lang="en-US" b="0" dirty="0" smtClean="0"/>
            </a:lvl2pPr>
            <a:lvl3pPr>
              <a:defRPr lang="en-US" b="0" dirty="0" smtClean="0"/>
            </a:lvl3pPr>
            <a:lvl4pPr>
              <a:defRPr lang="en-US" b="0" dirty="0" smtClean="0"/>
            </a:lvl4pPr>
            <a:lvl5pPr>
              <a:defRPr lang="en-GB" b="0" dirty="0"/>
            </a:lvl5pPr>
          </a:lstStyle>
          <a:p>
            <a:pPr lvl="0">
              <a:spcBef>
                <a:spcPts val="1662"/>
              </a:spcBef>
              <a:buFontTx/>
            </a:pPr>
            <a:r>
              <a:rPr lang="en-US"/>
              <a:t>Click to edit Master text styles</a:t>
            </a:r>
          </a:p>
          <a:p>
            <a:pPr lvl="1">
              <a:spcBef>
                <a:spcPts val="1662"/>
              </a:spcBef>
              <a:buFontTx/>
            </a:pPr>
            <a:r>
              <a:rPr lang="en-US"/>
              <a:t>Second level</a:t>
            </a:r>
          </a:p>
          <a:p>
            <a:pPr lvl="2">
              <a:spcBef>
                <a:spcPts val="1662"/>
              </a:spcBef>
              <a:buFontTx/>
            </a:pPr>
            <a:r>
              <a:rPr lang="en-US"/>
              <a:t>Third level</a:t>
            </a:r>
          </a:p>
          <a:p>
            <a:pPr lvl="3">
              <a:spcBef>
                <a:spcPts val="1662"/>
              </a:spcBef>
              <a:buFontTx/>
            </a:pPr>
            <a:r>
              <a:rPr lang="en-US"/>
              <a:t>Fourth level</a:t>
            </a:r>
          </a:p>
          <a:p>
            <a:pPr lvl="4">
              <a:spcBef>
                <a:spcPts val="1662"/>
              </a:spcBef>
              <a:buFontTx/>
            </a:pPr>
            <a:r>
              <a:rPr lang="en-US"/>
              <a:t>Fifth level</a:t>
            </a:r>
            <a:endParaRPr lang="en-GB" dirty="0"/>
          </a:p>
        </p:txBody>
      </p:sp>
    </p:spTree>
    <p:extLst>
      <p:ext uri="{BB962C8B-B14F-4D97-AF65-F5344CB8AC3E}">
        <p14:creationId xmlns:p14="http://schemas.microsoft.com/office/powerpoint/2010/main" val="261279332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8" y="651601"/>
            <a:ext cx="8371762" cy="364400"/>
          </a:xfrm>
          <a:prstGeom prst="rect">
            <a:avLst/>
          </a:prstGeom>
        </p:spPr>
        <p:txBody>
          <a:bodyPr lIns="0" tIns="0" rIns="0" bIns="0">
            <a:noAutofit/>
          </a:bodyPr>
          <a:lstStyle>
            <a:lvl1pPr marL="0" indent="0">
              <a:buNone/>
              <a:defRPr sz="2000" b="0">
                <a:solidFill>
                  <a:srgbClr val="575757"/>
                </a:solidFill>
              </a:defRPr>
            </a:lvl1pPr>
          </a:lstStyle>
          <a:p>
            <a:pPr lvl="0"/>
            <a:r>
              <a:rPr lang="en-US" dirty="0"/>
              <a:t>Click to add subtitle</a:t>
            </a:r>
          </a:p>
        </p:txBody>
      </p:sp>
      <p:sp>
        <p:nvSpPr>
          <p:cNvPr id="14" name="Title Placeholder 1"/>
          <p:cNvSpPr>
            <a:spLocks noGrp="1"/>
          </p:cNvSpPr>
          <p:nvPr>
            <p:ph type="title"/>
          </p:nvPr>
        </p:nvSpPr>
        <p:spPr>
          <a:xfrm>
            <a:off x="376238" y="317499"/>
            <a:ext cx="8371762" cy="334101"/>
          </a:xfrm>
          <a:prstGeom prst="rect">
            <a:avLst/>
          </a:prstGeom>
        </p:spPr>
        <p:txBody>
          <a:bodyPr vert="horz" lIns="0" tIns="0" rIns="0" bIns="0" rtlCol="0" anchor="t" anchorCtr="0">
            <a:noAutofit/>
          </a:bodyPr>
          <a:lstStyle>
            <a:lvl1pPr>
              <a:defRPr/>
            </a:lvl1pPr>
          </a:lstStyle>
          <a:p>
            <a:r>
              <a:rPr lang="en-US" noProof="0"/>
              <a:t>Click to edit Master title style</a:t>
            </a:r>
            <a:endParaRPr lang="en-US" noProof="0" dirty="0"/>
          </a:p>
        </p:txBody>
      </p:sp>
      <p:sp>
        <p:nvSpPr>
          <p:cNvPr id="8" name="Text Placeholder 18"/>
          <p:cNvSpPr>
            <a:spLocks noGrp="1"/>
          </p:cNvSpPr>
          <p:nvPr>
            <p:ph idx="1"/>
          </p:nvPr>
        </p:nvSpPr>
        <p:spPr>
          <a:xfrm>
            <a:off x="376238" y="1665288"/>
            <a:ext cx="8374062" cy="4713911"/>
          </a:xfrm>
          <a:prstGeom prst="rect">
            <a:avLst/>
          </a:prstGeom>
        </p:spPr>
        <p:txBody>
          <a:bodyPr vert="horz" lIns="0" tIns="0" rIns="0" bIns="0" rtlCol="0">
            <a:normAutofit/>
          </a:bodyPr>
          <a:lstStyle>
            <a:lvl1pPr>
              <a:defRPr lang="en-US" dirty="0" smtClean="0"/>
            </a:lvl1pPr>
            <a:lvl2pPr>
              <a:defRPr lang="en-US" b="0" dirty="0" smtClean="0"/>
            </a:lvl2pPr>
            <a:lvl3pPr>
              <a:defRPr lang="en-US" b="0" dirty="0" smtClean="0"/>
            </a:lvl3pPr>
            <a:lvl4pPr>
              <a:defRPr lang="en-US" b="0" dirty="0" smtClean="0"/>
            </a:lvl4pPr>
            <a:lvl5pPr>
              <a:defRPr lang="en-GB" b="0" dirty="0"/>
            </a:lvl5pPr>
          </a:lstStyle>
          <a:p>
            <a:pPr lvl="0">
              <a:spcBef>
                <a:spcPts val="1662"/>
              </a:spcBef>
              <a:buFontTx/>
            </a:pPr>
            <a:r>
              <a:rPr lang="en-US"/>
              <a:t>Click to edit Master text styles</a:t>
            </a:r>
          </a:p>
          <a:p>
            <a:pPr lvl="1">
              <a:spcBef>
                <a:spcPts val="1662"/>
              </a:spcBef>
              <a:buFontTx/>
            </a:pPr>
            <a:r>
              <a:rPr lang="en-US"/>
              <a:t>Second level</a:t>
            </a:r>
          </a:p>
          <a:p>
            <a:pPr lvl="2">
              <a:spcBef>
                <a:spcPts val="1662"/>
              </a:spcBef>
              <a:buFontTx/>
            </a:pPr>
            <a:r>
              <a:rPr lang="en-US"/>
              <a:t>Third level</a:t>
            </a:r>
          </a:p>
          <a:p>
            <a:pPr lvl="3">
              <a:spcBef>
                <a:spcPts val="1662"/>
              </a:spcBef>
              <a:buFontTx/>
            </a:pPr>
            <a:r>
              <a:rPr lang="en-US"/>
              <a:t>Fourth level</a:t>
            </a:r>
          </a:p>
          <a:p>
            <a:pPr lvl="4">
              <a:spcBef>
                <a:spcPts val="1662"/>
              </a:spcBef>
              <a:buFontTx/>
            </a:pPr>
            <a:r>
              <a:rPr lang="en-US"/>
              <a:t>Fifth level</a:t>
            </a:r>
            <a:endParaRPr lang="en-GB" dirty="0"/>
          </a:p>
        </p:txBody>
      </p:sp>
    </p:spTree>
    <p:extLst>
      <p:ext uri="{BB962C8B-B14F-4D97-AF65-F5344CB8AC3E}">
        <p14:creationId xmlns:p14="http://schemas.microsoft.com/office/powerpoint/2010/main" val="265158126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image" Target="../media/image1.emf"/><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vmlDrawing" Target="../drawings/vmlDrawing1.v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image" Target="../media/image2.png"/><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61"/>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71" name="think-cell Slide" r:id="rId62" imgW="270" imgH="270" progId="TCLayout.ActiveDocument.1">
                  <p:embed/>
                </p:oleObj>
              </mc:Choice>
              <mc:Fallback>
                <p:oleObj name="think-cell Slide" r:id="rId62" imgW="270" imgH="270" progId="TCLayout.ActiveDocument.1">
                  <p:embed/>
                  <p:pic>
                    <p:nvPicPr>
                      <p:cNvPr id="4" name="Object 3" hidden="1"/>
                      <p:cNvPicPr/>
                      <p:nvPr/>
                    </p:nvPicPr>
                    <p:blipFill>
                      <a:blip r:embed="rId63"/>
                      <a:stretch>
                        <a:fillRect/>
                      </a:stretch>
                    </p:blipFill>
                    <p:spPr>
                      <a:xfrm>
                        <a:off x="1588" y="1588"/>
                        <a:ext cx="1587" cy="1587"/>
                      </a:xfrm>
                      <a:prstGeom prst="rect">
                        <a:avLst/>
                      </a:prstGeom>
                    </p:spPr>
                  </p:pic>
                </p:oleObj>
              </mc:Fallback>
            </mc:AlternateContent>
          </a:graphicData>
        </a:graphic>
      </p:graphicFrame>
      <p:sp>
        <p:nvSpPr>
          <p:cNvPr id="2" name="Title Placeholder 1"/>
          <p:cNvSpPr>
            <a:spLocks noGrp="1"/>
          </p:cNvSpPr>
          <p:nvPr>
            <p:ph type="title"/>
          </p:nvPr>
        </p:nvSpPr>
        <p:spPr bwMode="gray">
          <a:xfrm>
            <a:off x="376238" y="317501"/>
            <a:ext cx="8391525" cy="292099"/>
          </a:xfrm>
          <a:prstGeom prst="rect">
            <a:avLst/>
          </a:prstGeom>
        </p:spPr>
        <p:txBody>
          <a:bodyPr vert="horz" lIns="0" tIns="0" rIns="0" bIns="0" rtlCol="0" anchor="t" anchorCtr="0">
            <a:noAutofit/>
          </a:bodyPr>
          <a:lstStyle/>
          <a:p>
            <a:r>
              <a:rPr lang="en-US" noProof="0"/>
              <a:t>Click to edit Master title style</a:t>
            </a:r>
            <a:endParaRPr lang="en-US" noProof="0" dirty="0"/>
          </a:p>
        </p:txBody>
      </p:sp>
      <p:sp>
        <p:nvSpPr>
          <p:cNvPr id="19" name="Text Placeholder 18"/>
          <p:cNvSpPr>
            <a:spLocks noGrp="1"/>
          </p:cNvSpPr>
          <p:nvPr>
            <p:ph type="body" idx="1"/>
          </p:nvPr>
        </p:nvSpPr>
        <p:spPr>
          <a:xfrm>
            <a:off x="376237" y="1665289"/>
            <a:ext cx="8391525" cy="4716462"/>
          </a:xfrm>
          <a:prstGeom prst="rect">
            <a:avLst/>
          </a:prstGeom>
        </p:spPr>
        <p:txBody>
          <a:bodyPr vert="horz" lIns="0" tIns="0" rIns="0" bIns="0" rtlCol="0">
            <a:no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pic>
        <p:nvPicPr>
          <p:cNvPr id="8" name="Picture 7"/>
          <p:cNvPicPr>
            <a:picLocks noChangeAspect="1"/>
          </p:cNvPicPr>
          <p:nvPr userDrawn="1"/>
        </p:nvPicPr>
        <p:blipFill>
          <a:blip r:embed="rId64"/>
          <a:stretch>
            <a:fillRect/>
          </a:stretch>
        </p:blipFill>
        <p:spPr>
          <a:xfrm>
            <a:off x="7281332" y="31924"/>
            <a:ext cx="1713551" cy="559873"/>
          </a:xfrm>
          <a:prstGeom prst="rect">
            <a:avLst/>
          </a:prstGeom>
        </p:spPr>
      </p:pic>
      <p:sp>
        <p:nvSpPr>
          <p:cNvPr id="11" name="TextBox 10"/>
          <p:cNvSpPr txBox="1"/>
          <p:nvPr userDrawn="1"/>
        </p:nvSpPr>
        <p:spPr>
          <a:xfrm>
            <a:off x="8536782" y="6576585"/>
            <a:ext cx="230981" cy="100027"/>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650" noProof="0" smtClean="0">
                <a:solidFill>
                  <a:schemeClr val="tx1"/>
                </a:solidFill>
              </a:rPr>
              <a:pPr marL="0" indent="0" algn="r">
                <a:spcBef>
                  <a:spcPts val="600"/>
                </a:spcBef>
                <a:buSzPct val="100000"/>
                <a:buFont typeface="Arial"/>
                <a:buNone/>
              </a:pPr>
              <a:t>‹#›</a:t>
            </a:fld>
            <a:endParaRPr lang="en-US" sz="650" noProof="0" dirty="0">
              <a:solidFill>
                <a:schemeClr val="tx1"/>
              </a:solidFill>
            </a:endParaRPr>
          </a:p>
        </p:txBody>
      </p:sp>
    </p:spTree>
    <p:extLst>
      <p:ext uri="{BB962C8B-B14F-4D97-AF65-F5344CB8AC3E}">
        <p14:creationId xmlns:p14="http://schemas.microsoft.com/office/powerpoint/2010/main" val="1330278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 id="2147483698" r:id="rId26"/>
    <p:sldLayoutId id="2147483699" r:id="rId27"/>
    <p:sldLayoutId id="2147483700" r:id="rId28"/>
    <p:sldLayoutId id="2147483701" r:id="rId29"/>
    <p:sldLayoutId id="2147483718" r:id="rId30"/>
    <p:sldLayoutId id="2147483719" r:id="rId31"/>
    <p:sldLayoutId id="2147483720" r:id="rId32"/>
    <p:sldLayoutId id="2147483721" r:id="rId33"/>
    <p:sldLayoutId id="2147483722" r:id="rId34"/>
    <p:sldLayoutId id="2147483723" r:id="rId35"/>
    <p:sldLayoutId id="2147483724" r:id="rId36"/>
    <p:sldLayoutId id="2147483725" r:id="rId37"/>
    <p:sldLayoutId id="2147483726" r:id="rId38"/>
    <p:sldLayoutId id="2147483727" r:id="rId39"/>
    <p:sldLayoutId id="2147483728" r:id="rId40"/>
    <p:sldLayoutId id="2147483729" r:id="rId41"/>
    <p:sldLayoutId id="2147483730" r:id="rId42"/>
    <p:sldLayoutId id="2147483731" r:id="rId43"/>
    <p:sldLayoutId id="2147483732" r:id="rId44"/>
    <p:sldLayoutId id="2147483733" r:id="rId45"/>
    <p:sldLayoutId id="2147483734" r:id="rId46"/>
    <p:sldLayoutId id="2147483735" r:id="rId47"/>
    <p:sldLayoutId id="2147483736" r:id="rId48"/>
    <p:sldLayoutId id="2147483737" r:id="rId49"/>
    <p:sldLayoutId id="2147483738" r:id="rId50"/>
    <p:sldLayoutId id="2147483739" r:id="rId51"/>
    <p:sldLayoutId id="2147483740" r:id="rId52"/>
    <p:sldLayoutId id="2147483741" r:id="rId53"/>
    <p:sldLayoutId id="2147483742" r:id="rId54"/>
    <p:sldLayoutId id="2147483743" r:id="rId55"/>
    <p:sldLayoutId id="2147483744" r:id="rId56"/>
    <p:sldLayoutId id="2147483745" r:id="rId57"/>
    <p:sldLayoutId id="2147483746" r:id="rId58"/>
  </p:sldLayoutIdLst>
  <p:transition>
    <p:fade/>
  </p:transition>
  <p:hf hdr="0" dt="0"/>
  <p:txStyles>
    <p:titleStyle>
      <a:lvl1pPr algn="l" defTabSz="914400" rtl="0" eaLnBrk="1" latinLnBrk="0" hangingPunct="1">
        <a:spcBef>
          <a:spcPct val="0"/>
        </a:spcBef>
        <a:buNone/>
        <a:defRPr sz="2000" kern="1200">
          <a:solidFill>
            <a:schemeClr val="tx1"/>
          </a:solidFill>
          <a:latin typeface="+mj-lt"/>
          <a:ea typeface="+mj-ea"/>
          <a:cs typeface="+mj-cs"/>
        </a:defRPr>
      </a:lvl1pPr>
    </p:titleStyle>
    <p:bodyStyle>
      <a:lvl1pPr marL="0" indent="0" algn="l" defTabSz="914400" rtl="0" eaLnBrk="1" latinLnBrk="0" hangingPunct="1">
        <a:spcBef>
          <a:spcPts val="0"/>
        </a:spcBef>
        <a:spcAft>
          <a:spcPts val="1000"/>
        </a:spcAft>
        <a:buSzPct val="100000"/>
        <a:buFontTx/>
        <a:buNone/>
        <a:defRPr sz="1000" b="0" kern="1200">
          <a:solidFill>
            <a:schemeClr val="tx1"/>
          </a:solidFill>
          <a:latin typeface="+mn-lt"/>
          <a:ea typeface="+mn-ea"/>
          <a:cs typeface="+mn-cs"/>
        </a:defRPr>
      </a:lvl1pPr>
      <a:lvl2pPr marL="101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dirty="0" smtClean="0">
          <a:solidFill>
            <a:schemeClr val="tx1"/>
          </a:solidFill>
          <a:latin typeface="+mn-lt"/>
          <a:ea typeface="+mn-ea"/>
          <a:cs typeface="+mn-cs"/>
        </a:defRPr>
      </a:lvl2pPr>
      <a:lvl3pPr marL="228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dirty="0" smtClean="0">
          <a:solidFill>
            <a:schemeClr val="tx1"/>
          </a:solidFill>
          <a:latin typeface="+mn-lt"/>
          <a:ea typeface="+mn-ea"/>
          <a:cs typeface="+mn-cs"/>
        </a:defRPr>
      </a:lvl3pPr>
      <a:lvl4pPr marL="355600" indent="-101600" algn="l" defTabSz="914400" rtl="0" eaLnBrk="1" latinLnBrk="0" hangingPunct="1">
        <a:spcBef>
          <a:spcPts val="0"/>
        </a:spcBef>
        <a:spcAft>
          <a:spcPts val="1000"/>
        </a:spcAft>
        <a:buClrTx/>
        <a:buSzPct val="100000"/>
        <a:buFont typeface="Arial" panose="020B0604020202020204" pitchFamily="34" charset="0"/>
        <a:buChar char="◦"/>
        <a:defRPr lang="en-US" sz="1000" b="0" kern="1200" baseline="0" dirty="0" smtClean="0">
          <a:solidFill>
            <a:schemeClr val="tx1"/>
          </a:solidFill>
          <a:latin typeface="+mn-lt"/>
          <a:ea typeface="+mn-ea"/>
          <a:cs typeface="+mn-cs"/>
        </a:defRPr>
      </a:lvl4pPr>
      <a:lvl5pPr marL="482600" indent="-101600" algn="l" defTabSz="798513" rtl="0" eaLnBrk="1" latinLnBrk="0" hangingPunct="1">
        <a:spcBef>
          <a:spcPts val="0"/>
        </a:spcBef>
        <a:spcAft>
          <a:spcPts val="1000"/>
        </a:spcAft>
        <a:buClrTx/>
        <a:buSzPct val="100000"/>
        <a:buFont typeface="Arial" panose="020B0604020202020204" pitchFamily="34" charset="0"/>
        <a:buChar char="−"/>
        <a:tabLst/>
        <a:defRPr lang="en-US" sz="1000" b="0" kern="1200" baseline="0" dirty="0" smtClean="0">
          <a:solidFill>
            <a:schemeClr val="tx1"/>
          </a:solidFill>
          <a:latin typeface="+mn-lt"/>
          <a:ea typeface="+mn-ea"/>
          <a:cs typeface="+mn-cs"/>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34">
          <p15:clr>
            <a:srgbClr val="F26B43"/>
          </p15:clr>
        </p15:guide>
        <p15:guide id="2" orient="horz" pos="2160">
          <p15:clr>
            <a:srgbClr val="F26B43"/>
          </p15:clr>
        </p15:guide>
        <p15:guide id="3" orient="horz" pos="4020">
          <p15:clr>
            <a:srgbClr val="F26B43"/>
          </p15:clr>
        </p15:guide>
        <p15:guide id="4" pos="237">
          <p15:clr>
            <a:srgbClr val="F26B43"/>
          </p15:clr>
        </p15:guide>
        <p15:guide id="5" pos="5523">
          <p15:clr>
            <a:srgbClr val="F26B43"/>
          </p15:clr>
        </p15:guide>
        <p15:guide id="6" orient="horz" pos="1071">
          <p15:clr>
            <a:srgbClr val="F26B43"/>
          </p15:clr>
        </p15:guide>
        <p15:guide id="7" orient="horz" pos="200">
          <p15:clr>
            <a:srgbClr val="F26B43"/>
          </p15:clr>
        </p15:guide>
        <p15:guide id="8" orient="horz" pos="4080">
          <p15:clr>
            <a:srgbClr val="F26B43"/>
          </p15:clr>
        </p15:guide>
        <p15:guide id="9" pos="3721">
          <p15:clr>
            <a:srgbClr val="F26B43"/>
          </p15:clr>
        </p15:guide>
        <p15:guide id="10" orient="horz" pos="236">
          <p15:clr>
            <a:srgbClr val="F26B43"/>
          </p15:clr>
        </p15:guide>
        <p15:guide id="11" pos="1022">
          <p15:clr>
            <a:srgbClr val="F26B43"/>
          </p15:clr>
        </p15:guide>
        <p15:guide id="12" pos="1137">
          <p15:clr>
            <a:srgbClr val="F26B43"/>
          </p15:clr>
        </p15:guide>
        <p15:guide id="13" pos="1920">
          <p15:clr>
            <a:srgbClr val="F26B43"/>
          </p15:clr>
        </p15:guide>
        <p15:guide id="14" pos="2033">
          <p15:clr>
            <a:srgbClr val="F26B43"/>
          </p15:clr>
        </p15:guide>
        <p15:guide id="15" pos="4620">
          <p15:clr>
            <a:srgbClr val="F26B43"/>
          </p15:clr>
        </p15:guide>
        <p15:guide id="16" pos="2823">
          <p15:clr>
            <a:srgbClr val="F26B43"/>
          </p15:clr>
        </p15:guide>
        <p15:guide id="17" pos="2937">
          <p15:clr>
            <a:srgbClr val="F26B43"/>
          </p15:clr>
        </p15:guide>
        <p15:guide id="18" pos="2880">
          <p15:clr>
            <a:srgbClr val="F26B43"/>
          </p15:clr>
        </p15:guide>
        <p15:guide id="19" pos="4734">
          <p15:clr>
            <a:srgbClr val="F26B43"/>
          </p15:clr>
        </p15:guide>
        <p15:guide id="20" orient="horz" pos="1049">
          <p15:clr>
            <a:srgbClr val="F26B43"/>
          </p15:clr>
        </p15:guide>
        <p15:guide id="21" orient="horz" pos="6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a:stretch>
            <a:fillRect/>
          </a:stretch>
        </p:blipFill>
        <p:spPr>
          <a:ln>
            <a:noFill/>
          </a:ln>
        </p:spPr>
      </p:pic>
      <p:sp>
        <p:nvSpPr>
          <p:cNvPr id="4" name="Subtitle 3"/>
          <p:cNvSpPr>
            <a:spLocks noGrp="1"/>
          </p:cNvSpPr>
          <p:nvPr>
            <p:ph type="subTitle" idx="1"/>
          </p:nvPr>
        </p:nvSpPr>
        <p:spPr>
          <a:xfrm>
            <a:off x="376238" y="6127200"/>
            <a:ext cx="5349153" cy="242674"/>
          </a:xfrm>
        </p:spPr>
        <p:txBody>
          <a:bodyPr/>
          <a:lstStyle/>
          <a:p>
            <a:r>
              <a:rPr lang="en-US" dirty="0"/>
              <a:t>Commonwealth of Kentucky</a:t>
            </a:r>
          </a:p>
          <a:p>
            <a:pPr lvl="1"/>
            <a:r>
              <a:rPr lang="en-US" dirty="0"/>
              <a:t>Overview of Kentucky HEALTH</a:t>
            </a:r>
          </a:p>
        </p:txBody>
      </p:sp>
      <p:sp>
        <p:nvSpPr>
          <p:cNvPr id="6" name="Rectangle 5"/>
          <p:cNvSpPr/>
          <p:nvPr/>
        </p:nvSpPr>
        <p:spPr>
          <a:xfrm>
            <a:off x="5383161" y="5850167"/>
            <a:ext cx="3560313" cy="738664"/>
          </a:xfrm>
          <a:prstGeom prst="rect">
            <a:avLst/>
          </a:prstGeom>
        </p:spPr>
        <p:txBody>
          <a:bodyPr wrap="square">
            <a:spAutoFit/>
          </a:bodyPr>
          <a:lstStyle/>
          <a:p>
            <a:pPr>
              <a:spcAft>
                <a:spcPts val="0"/>
              </a:spcAft>
              <a:tabLst>
                <a:tab pos="2971800" algn="ctr"/>
                <a:tab pos="5943600" algn="r"/>
              </a:tabLst>
            </a:pPr>
            <a:r>
              <a:rPr lang="en-US" sz="1400" i="1" dirty="0"/>
              <a:t>All information based on Kentucky HEALTH Waiver proposal.</a:t>
            </a:r>
            <a:r>
              <a:rPr lang="en-US" sz="1400" dirty="0"/>
              <a:t> </a:t>
            </a:r>
            <a:r>
              <a:rPr lang="en-US" sz="1400" i="1" dirty="0"/>
              <a:t>Information is subject to change. </a:t>
            </a:r>
            <a:endParaRPr lang="en-US" sz="1400" dirty="0">
              <a:effectLst/>
            </a:endParaRPr>
          </a:p>
        </p:txBody>
      </p:sp>
      <p:sp>
        <p:nvSpPr>
          <p:cNvPr id="2" name="Rectangle 1"/>
          <p:cNvSpPr/>
          <p:nvPr/>
        </p:nvSpPr>
        <p:spPr>
          <a:xfrm>
            <a:off x="278446" y="885149"/>
            <a:ext cx="8665028" cy="461665"/>
          </a:xfrm>
          <a:prstGeom prst="rect">
            <a:avLst/>
          </a:prstGeom>
        </p:spPr>
        <p:txBody>
          <a:bodyPr wrap="square">
            <a:spAutoFit/>
          </a:bodyPr>
          <a:lstStyle/>
          <a:p>
            <a:r>
              <a:rPr lang="en-GB" sz="2400" b="1" dirty="0">
                <a:solidFill>
                  <a:schemeClr val="accent3">
                    <a:lumMod val="50000"/>
                  </a:schemeClr>
                </a:solidFill>
              </a:rPr>
              <a:t>Helping to Engage and Achieve Long Term Health</a:t>
            </a:r>
          </a:p>
        </p:txBody>
      </p:sp>
    </p:spTree>
    <p:extLst>
      <p:ext uri="{BB962C8B-B14F-4D97-AF65-F5344CB8AC3E}">
        <p14:creationId xmlns:p14="http://schemas.microsoft.com/office/powerpoint/2010/main" val="37495177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238" y="317501"/>
            <a:ext cx="8412480" cy="429964"/>
          </a:xfrm>
        </p:spPr>
        <p:txBody>
          <a:bodyPr/>
          <a:lstStyle/>
          <a:p>
            <a:r>
              <a:rPr lang="en-US" dirty="0"/>
              <a:t>Kentucky HEALTH Covered Populations</a:t>
            </a:r>
          </a:p>
        </p:txBody>
      </p:sp>
      <p:grpSp>
        <p:nvGrpSpPr>
          <p:cNvPr id="132" name="Group 131"/>
          <p:cNvGrpSpPr/>
          <p:nvPr/>
        </p:nvGrpSpPr>
        <p:grpSpPr>
          <a:xfrm>
            <a:off x="6305707" y="145338"/>
            <a:ext cx="233282" cy="284227"/>
            <a:chOff x="2244725" y="5132388"/>
            <a:chExt cx="444500" cy="790575"/>
          </a:xfrm>
          <a:solidFill>
            <a:schemeClr val="bg1"/>
          </a:solidFill>
        </p:grpSpPr>
        <p:sp>
          <p:nvSpPr>
            <p:cNvPr id="163" name="Freeform 213"/>
            <p:cNvSpPr>
              <a:spLocks/>
            </p:cNvSpPr>
            <p:nvPr/>
          </p:nvSpPr>
          <p:spPr bwMode="auto">
            <a:xfrm>
              <a:off x="2400300" y="5132388"/>
              <a:ext cx="112713" cy="98425"/>
            </a:xfrm>
            <a:custGeom>
              <a:avLst/>
              <a:gdLst>
                <a:gd name="T0" fmla="*/ 13 w 16"/>
                <a:gd name="T1" fmla="*/ 0 h 14"/>
                <a:gd name="T2" fmla="*/ 15 w 16"/>
                <a:gd name="T3" fmla="*/ 0 h 14"/>
                <a:gd name="T4" fmla="*/ 15 w 16"/>
                <a:gd name="T5" fmla="*/ 13 h 14"/>
                <a:gd name="T6" fmla="*/ 7 w 16"/>
                <a:gd name="T7" fmla="*/ 5 h 14"/>
                <a:gd name="T8" fmla="*/ 5 w 16"/>
                <a:gd name="T9" fmla="*/ 14 h 14"/>
                <a:gd name="T10" fmla="*/ 5 w 16"/>
                <a:gd name="T11" fmla="*/ 1 h 14"/>
                <a:gd name="T12" fmla="*/ 12 w 16"/>
                <a:gd name="T13" fmla="*/ 7 h 14"/>
                <a:gd name="T14" fmla="*/ 13 w 16"/>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4">
                  <a:moveTo>
                    <a:pt x="13" y="0"/>
                  </a:moveTo>
                  <a:cubicBezTo>
                    <a:pt x="14" y="0"/>
                    <a:pt x="14" y="0"/>
                    <a:pt x="15" y="0"/>
                  </a:cubicBezTo>
                  <a:cubicBezTo>
                    <a:pt x="14" y="5"/>
                    <a:pt x="16" y="10"/>
                    <a:pt x="15" y="13"/>
                  </a:cubicBezTo>
                  <a:cubicBezTo>
                    <a:pt x="11" y="12"/>
                    <a:pt x="9" y="8"/>
                    <a:pt x="7" y="5"/>
                  </a:cubicBezTo>
                  <a:cubicBezTo>
                    <a:pt x="6" y="8"/>
                    <a:pt x="7" y="13"/>
                    <a:pt x="5" y="14"/>
                  </a:cubicBezTo>
                  <a:cubicBezTo>
                    <a:pt x="0" y="12"/>
                    <a:pt x="5" y="5"/>
                    <a:pt x="5" y="1"/>
                  </a:cubicBezTo>
                  <a:cubicBezTo>
                    <a:pt x="9" y="2"/>
                    <a:pt x="9" y="6"/>
                    <a:pt x="12" y="7"/>
                  </a:cubicBezTo>
                  <a:cubicBezTo>
                    <a:pt x="13" y="5"/>
                    <a:pt x="12" y="2"/>
                    <a:pt x="1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64" name="Freeform 219"/>
            <p:cNvSpPr>
              <a:spLocks noEditPoints="1"/>
            </p:cNvSpPr>
            <p:nvPr/>
          </p:nvSpPr>
          <p:spPr bwMode="auto">
            <a:xfrm>
              <a:off x="2287588" y="5259388"/>
              <a:ext cx="360363" cy="536575"/>
            </a:xfrm>
            <a:custGeom>
              <a:avLst/>
              <a:gdLst>
                <a:gd name="T0" fmla="*/ 51 w 51"/>
                <a:gd name="T1" fmla="*/ 0 h 76"/>
                <a:gd name="T2" fmla="*/ 42 w 51"/>
                <a:gd name="T3" fmla="*/ 19 h 76"/>
                <a:gd name="T4" fmla="*/ 32 w 51"/>
                <a:gd name="T5" fmla="*/ 43 h 76"/>
                <a:gd name="T6" fmla="*/ 0 w 51"/>
                <a:gd name="T7" fmla="*/ 76 h 76"/>
                <a:gd name="T8" fmla="*/ 12 w 51"/>
                <a:gd name="T9" fmla="*/ 45 h 76"/>
                <a:gd name="T10" fmla="*/ 18 w 51"/>
                <a:gd name="T11" fmla="*/ 32 h 76"/>
                <a:gd name="T12" fmla="*/ 26 w 51"/>
                <a:gd name="T13" fmla="*/ 25 h 76"/>
                <a:gd name="T14" fmla="*/ 40 w 51"/>
                <a:gd name="T15" fmla="*/ 10 h 76"/>
                <a:gd name="T16" fmla="*/ 49 w 51"/>
                <a:gd name="T17" fmla="*/ 0 h 76"/>
                <a:gd name="T18" fmla="*/ 51 w 51"/>
                <a:gd name="T19" fmla="*/ 0 h 76"/>
                <a:gd name="T20" fmla="*/ 41 w 51"/>
                <a:gd name="T21" fmla="*/ 16 h 76"/>
                <a:gd name="T22" fmla="*/ 44 w 51"/>
                <a:gd name="T23" fmla="*/ 9 h 76"/>
                <a:gd name="T24" fmla="*/ 41 w 51"/>
                <a:gd name="T25" fmla="*/ 16 h 76"/>
                <a:gd name="T26" fmla="*/ 39 w 51"/>
                <a:gd name="T27" fmla="*/ 22 h 76"/>
                <a:gd name="T28" fmla="*/ 38 w 51"/>
                <a:gd name="T29" fmla="*/ 16 h 76"/>
                <a:gd name="T30" fmla="*/ 39 w 51"/>
                <a:gd name="T31" fmla="*/ 22 h 76"/>
                <a:gd name="T32" fmla="*/ 32 w 51"/>
                <a:gd name="T33" fmla="*/ 22 h 76"/>
                <a:gd name="T34" fmla="*/ 35 w 51"/>
                <a:gd name="T35" fmla="*/ 28 h 76"/>
                <a:gd name="T36" fmla="*/ 35 w 51"/>
                <a:gd name="T37" fmla="*/ 19 h 76"/>
                <a:gd name="T38" fmla="*/ 32 w 51"/>
                <a:gd name="T39" fmla="*/ 22 h 76"/>
                <a:gd name="T40" fmla="*/ 32 w 51"/>
                <a:gd name="T41" fmla="*/ 35 h 76"/>
                <a:gd name="T42" fmla="*/ 30 w 51"/>
                <a:gd name="T43" fmla="*/ 23 h 76"/>
                <a:gd name="T44" fmla="*/ 32 w 51"/>
                <a:gd name="T45" fmla="*/ 35 h 76"/>
                <a:gd name="T46" fmla="*/ 30 w 51"/>
                <a:gd name="T47" fmla="*/ 39 h 76"/>
                <a:gd name="T48" fmla="*/ 27 w 51"/>
                <a:gd name="T49" fmla="*/ 27 h 76"/>
                <a:gd name="T50" fmla="*/ 30 w 51"/>
                <a:gd name="T51" fmla="*/ 39 h 76"/>
                <a:gd name="T52" fmla="*/ 26 w 51"/>
                <a:gd name="T53" fmla="*/ 35 h 76"/>
                <a:gd name="T54" fmla="*/ 24 w 51"/>
                <a:gd name="T55" fmla="*/ 30 h 76"/>
                <a:gd name="T56" fmla="*/ 26 w 51"/>
                <a:gd name="T57" fmla="*/ 35 h 76"/>
                <a:gd name="T58" fmla="*/ 21 w 51"/>
                <a:gd name="T59" fmla="*/ 34 h 76"/>
                <a:gd name="T60" fmla="*/ 23 w 51"/>
                <a:gd name="T61" fmla="*/ 34 h 76"/>
                <a:gd name="T62" fmla="*/ 21 w 51"/>
                <a:gd name="T63" fmla="*/ 32 h 76"/>
                <a:gd name="T64" fmla="*/ 21 w 51"/>
                <a:gd name="T65" fmla="*/ 34 h 76"/>
                <a:gd name="T66" fmla="*/ 16 w 51"/>
                <a:gd name="T67" fmla="*/ 44 h 76"/>
                <a:gd name="T68" fmla="*/ 5 w 51"/>
                <a:gd name="T69" fmla="*/ 70 h 76"/>
                <a:gd name="T70" fmla="*/ 30 w 51"/>
                <a:gd name="T71" fmla="*/ 42 h 76"/>
                <a:gd name="T72" fmla="*/ 22 w 51"/>
                <a:gd name="T73" fmla="*/ 44 h 76"/>
                <a:gd name="T74" fmla="*/ 20 w 51"/>
                <a:gd name="T75" fmla="*/ 35 h 76"/>
                <a:gd name="T76" fmla="*/ 16 w 51"/>
                <a:gd name="T77" fmla="*/ 44 h 76"/>
                <a:gd name="T78" fmla="*/ 26 w 51"/>
                <a:gd name="T79" fmla="*/ 41 h 76"/>
                <a:gd name="T80" fmla="*/ 23 w 51"/>
                <a:gd name="T81" fmla="*/ 37 h 76"/>
                <a:gd name="T82" fmla="*/ 26 w 51"/>
                <a:gd name="T83" fmla="*/ 41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1" h="76">
                  <a:moveTo>
                    <a:pt x="51" y="0"/>
                  </a:moveTo>
                  <a:cubicBezTo>
                    <a:pt x="49" y="7"/>
                    <a:pt x="45" y="13"/>
                    <a:pt x="42" y="19"/>
                  </a:cubicBezTo>
                  <a:cubicBezTo>
                    <a:pt x="39" y="27"/>
                    <a:pt x="34" y="33"/>
                    <a:pt x="32" y="43"/>
                  </a:cubicBezTo>
                  <a:cubicBezTo>
                    <a:pt x="22" y="54"/>
                    <a:pt x="12" y="68"/>
                    <a:pt x="0" y="76"/>
                  </a:cubicBezTo>
                  <a:cubicBezTo>
                    <a:pt x="4" y="65"/>
                    <a:pt x="8" y="55"/>
                    <a:pt x="12" y="45"/>
                  </a:cubicBezTo>
                  <a:cubicBezTo>
                    <a:pt x="14" y="41"/>
                    <a:pt x="15" y="35"/>
                    <a:pt x="18" y="32"/>
                  </a:cubicBezTo>
                  <a:cubicBezTo>
                    <a:pt x="20" y="30"/>
                    <a:pt x="23" y="28"/>
                    <a:pt x="26" y="25"/>
                  </a:cubicBezTo>
                  <a:cubicBezTo>
                    <a:pt x="30" y="20"/>
                    <a:pt x="35" y="15"/>
                    <a:pt x="40" y="10"/>
                  </a:cubicBezTo>
                  <a:cubicBezTo>
                    <a:pt x="43" y="6"/>
                    <a:pt x="48" y="5"/>
                    <a:pt x="49" y="0"/>
                  </a:cubicBezTo>
                  <a:cubicBezTo>
                    <a:pt x="50" y="0"/>
                    <a:pt x="51" y="0"/>
                    <a:pt x="51" y="0"/>
                  </a:cubicBezTo>
                  <a:close/>
                  <a:moveTo>
                    <a:pt x="41" y="16"/>
                  </a:moveTo>
                  <a:cubicBezTo>
                    <a:pt x="42" y="14"/>
                    <a:pt x="45" y="11"/>
                    <a:pt x="44" y="9"/>
                  </a:cubicBezTo>
                  <a:cubicBezTo>
                    <a:pt x="43" y="11"/>
                    <a:pt x="39" y="13"/>
                    <a:pt x="41" y="16"/>
                  </a:cubicBezTo>
                  <a:close/>
                  <a:moveTo>
                    <a:pt x="39" y="22"/>
                  </a:moveTo>
                  <a:cubicBezTo>
                    <a:pt x="39" y="20"/>
                    <a:pt x="40" y="17"/>
                    <a:pt x="38" y="16"/>
                  </a:cubicBezTo>
                  <a:cubicBezTo>
                    <a:pt x="36" y="17"/>
                    <a:pt x="37" y="21"/>
                    <a:pt x="39" y="22"/>
                  </a:cubicBezTo>
                  <a:close/>
                  <a:moveTo>
                    <a:pt x="32" y="22"/>
                  </a:moveTo>
                  <a:cubicBezTo>
                    <a:pt x="34" y="23"/>
                    <a:pt x="33" y="28"/>
                    <a:pt x="35" y="28"/>
                  </a:cubicBezTo>
                  <a:cubicBezTo>
                    <a:pt x="37" y="26"/>
                    <a:pt x="37" y="21"/>
                    <a:pt x="35" y="19"/>
                  </a:cubicBezTo>
                  <a:cubicBezTo>
                    <a:pt x="34" y="20"/>
                    <a:pt x="33" y="21"/>
                    <a:pt x="32" y="22"/>
                  </a:cubicBezTo>
                  <a:close/>
                  <a:moveTo>
                    <a:pt x="32" y="35"/>
                  </a:moveTo>
                  <a:cubicBezTo>
                    <a:pt x="34" y="31"/>
                    <a:pt x="32" y="26"/>
                    <a:pt x="30" y="23"/>
                  </a:cubicBezTo>
                  <a:cubicBezTo>
                    <a:pt x="28" y="26"/>
                    <a:pt x="32" y="31"/>
                    <a:pt x="32" y="35"/>
                  </a:cubicBezTo>
                  <a:close/>
                  <a:moveTo>
                    <a:pt x="30" y="39"/>
                  </a:moveTo>
                  <a:cubicBezTo>
                    <a:pt x="29" y="36"/>
                    <a:pt x="30" y="29"/>
                    <a:pt x="27" y="27"/>
                  </a:cubicBezTo>
                  <a:cubicBezTo>
                    <a:pt x="29" y="31"/>
                    <a:pt x="26" y="39"/>
                    <a:pt x="30" y="39"/>
                  </a:cubicBezTo>
                  <a:close/>
                  <a:moveTo>
                    <a:pt x="26" y="35"/>
                  </a:moveTo>
                  <a:cubicBezTo>
                    <a:pt x="25" y="34"/>
                    <a:pt x="26" y="31"/>
                    <a:pt x="24" y="30"/>
                  </a:cubicBezTo>
                  <a:cubicBezTo>
                    <a:pt x="23" y="31"/>
                    <a:pt x="23" y="36"/>
                    <a:pt x="26" y="35"/>
                  </a:cubicBezTo>
                  <a:close/>
                  <a:moveTo>
                    <a:pt x="21" y="34"/>
                  </a:moveTo>
                  <a:cubicBezTo>
                    <a:pt x="21" y="34"/>
                    <a:pt x="22" y="34"/>
                    <a:pt x="23" y="34"/>
                  </a:cubicBezTo>
                  <a:cubicBezTo>
                    <a:pt x="23" y="33"/>
                    <a:pt x="22" y="33"/>
                    <a:pt x="21" y="32"/>
                  </a:cubicBezTo>
                  <a:cubicBezTo>
                    <a:pt x="21" y="33"/>
                    <a:pt x="21" y="33"/>
                    <a:pt x="21" y="34"/>
                  </a:cubicBezTo>
                  <a:close/>
                  <a:moveTo>
                    <a:pt x="16" y="44"/>
                  </a:moveTo>
                  <a:cubicBezTo>
                    <a:pt x="12" y="53"/>
                    <a:pt x="7" y="62"/>
                    <a:pt x="5" y="70"/>
                  </a:cubicBezTo>
                  <a:cubicBezTo>
                    <a:pt x="13" y="61"/>
                    <a:pt x="22" y="52"/>
                    <a:pt x="30" y="42"/>
                  </a:cubicBezTo>
                  <a:cubicBezTo>
                    <a:pt x="27" y="40"/>
                    <a:pt x="26" y="45"/>
                    <a:pt x="22" y="44"/>
                  </a:cubicBezTo>
                  <a:cubicBezTo>
                    <a:pt x="19" y="43"/>
                    <a:pt x="19" y="39"/>
                    <a:pt x="20" y="35"/>
                  </a:cubicBezTo>
                  <a:cubicBezTo>
                    <a:pt x="17" y="37"/>
                    <a:pt x="17" y="41"/>
                    <a:pt x="16" y="44"/>
                  </a:cubicBezTo>
                  <a:close/>
                  <a:moveTo>
                    <a:pt x="26" y="41"/>
                  </a:moveTo>
                  <a:cubicBezTo>
                    <a:pt x="26" y="39"/>
                    <a:pt x="25" y="37"/>
                    <a:pt x="23" y="37"/>
                  </a:cubicBezTo>
                  <a:cubicBezTo>
                    <a:pt x="22" y="39"/>
                    <a:pt x="23" y="42"/>
                    <a:pt x="26"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65" name="Freeform 220"/>
            <p:cNvSpPr>
              <a:spLocks/>
            </p:cNvSpPr>
            <p:nvPr/>
          </p:nvSpPr>
          <p:spPr bwMode="auto">
            <a:xfrm>
              <a:off x="2484438" y="5294313"/>
              <a:ext cx="36513" cy="63500"/>
            </a:xfrm>
            <a:custGeom>
              <a:avLst/>
              <a:gdLst>
                <a:gd name="T0" fmla="*/ 2 w 5"/>
                <a:gd name="T1" fmla="*/ 0 h 9"/>
                <a:gd name="T2" fmla="*/ 0 w 5"/>
                <a:gd name="T3" fmla="*/ 9 h 9"/>
                <a:gd name="T4" fmla="*/ 2 w 5"/>
                <a:gd name="T5" fmla="*/ 0 h 9"/>
              </a:gdLst>
              <a:ahLst/>
              <a:cxnLst>
                <a:cxn ang="0">
                  <a:pos x="T0" y="T1"/>
                </a:cxn>
                <a:cxn ang="0">
                  <a:pos x="T2" y="T3"/>
                </a:cxn>
                <a:cxn ang="0">
                  <a:pos x="T4" y="T5"/>
                </a:cxn>
              </a:cxnLst>
              <a:rect l="0" t="0" r="r" b="b"/>
              <a:pathLst>
                <a:path w="5" h="9">
                  <a:moveTo>
                    <a:pt x="2" y="0"/>
                  </a:moveTo>
                  <a:cubicBezTo>
                    <a:pt x="5" y="0"/>
                    <a:pt x="3" y="9"/>
                    <a:pt x="0" y="9"/>
                  </a:cubicBezTo>
                  <a:cubicBezTo>
                    <a:pt x="0" y="7"/>
                    <a:pt x="1" y="3"/>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66" name="Freeform 222"/>
            <p:cNvSpPr>
              <a:spLocks/>
            </p:cNvSpPr>
            <p:nvPr/>
          </p:nvSpPr>
          <p:spPr bwMode="auto">
            <a:xfrm>
              <a:off x="2420938" y="5294313"/>
              <a:ext cx="28575" cy="71438"/>
            </a:xfrm>
            <a:custGeom>
              <a:avLst/>
              <a:gdLst>
                <a:gd name="T0" fmla="*/ 0 w 4"/>
                <a:gd name="T1" fmla="*/ 0 h 10"/>
                <a:gd name="T2" fmla="*/ 2 w 4"/>
                <a:gd name="T3" fmla="*/ 0 h 10"/>
                <a:gd name="T4" fmla="*/ 2 w 4"/>
                <a:gd name="T5" fmla="*/ 10 h 10"/>
                <a:gd name="T6" fmla="*/ 0 w 4"/>
                <a:gd name="T7" fmla="*/ 0 h 10"/>
              </a:gdLst>
              <a:ahLst/>
              <a:cxnLst>
                <a:cxn ang="0">
                  <a:pos x="T0" y="T1"/>
                </a:cxn>
                <a:cxn ang="0">
                  <a:pos x="T2" y="T3"/>
                </a:cxn>
                <a:cxn ang="0">
                  <a:pos x="T4" y="T5"/>
                </a:cxn>
                <a:cxn ang="0">
                  <a:pos x="T6" y="T7"/>
                </a:cxn>
              </a:cxnLst>
              <a:rect l="0" t="0" r="r" b="b"/>
              <a:pathLst>
                <a:path w="4" h="10">
                  <a:moveTo>
                    <a:pt x="0" y="0"/>
                  </a:moveTo>
                  <a:cubicBezTo>
                    <a:pt x="1" y="0"/>
                    <a:pt x="1" y="0"/>
                    <a:pt x="2" y="0"/>
                  </a:cubicBezTo>
                  <a:cubicBezTo>
                    <a:pt x="3" y="3"/>
                    <a:pt x="4" y="7"/>
                    <a:pt x="2" y="10"/>
                  </a:cubicBezTo>
                  <a:cubicBezTo>
                    <a:pt x="0" y="9"/>
                    <a:pt x="0" y="4"/>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67" name="Freeform 225"/>
            <p:cNvSpPr>
              <a:spLocks/>
            </p:cNvSpPr>
            <p:nvPr/>
          </p:nvSpPr>
          <p:spPr bwMode="auto">
            <a:xfrm>
              <a:off x="2351088" y="5322888"/>
              <a:ext cx="34925" cy="57150"/>
            </a:xfrm>
            <a:custGeom>
              <a:avLst/>
              <a:gdLst>
                <a:gd name="T0" fmla="*/ 1 w 5"/>
                <a:gd name="T1" fmla="*/ 0 h 8"/>
                <a:gd name="T2" fmla="*/ 5 w 5"/>
                <a:gd name="T3" fmla="*/ 8 h 8"/>
                <a:gd name="T4" fmla="*/ 1 w 5"/>
                <a:gd name="T5" fmla="*/ 0 h 8"/>
              </a:gdLst>
              <a:ahLst/>
              <a:cxnLst>
                <a:cxn ang="0">
                  <a:pos x="T0" y="T1"/>
                </a:cxn>
                <a:cxn ang="0">
                  <a:pos x="T2" y="T3"/>
                </a:cxn>
                <a:cxn ang="0">
                  <a:pos x="T4" y="T5"/>
                </a:cxn>
              </a:cxnLst>
              <a:rect l="0" t="0" r="r" b="b"/>
              <a:pathLst>
                <a:path w="5" h="8">
                  <a:moveTo>
                    <a:pt x="1" y="0"/>
                  </a:moveTo>
                  <a:cubicBezTo>
                    <a:pt x="5" y="0"/>
                    <a:pt x="5" y="4"/>
                    <a:pt x="5" y="8"/>
                  </a:cubicBezTo>
                  <a:cubicBezTo>
                    <a:pt x="2" y="7"/>
                    <a:pt x="0" y="3"/>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68" name="Freeform 228"/>
            <p:cNvSpPr>
              <a:spLocks/>
            </p:cNvSpPr>
            <p:nvPr/>
          </p:nvSpPr>
          <p:spPr bwMode="auto">
            <a:xfrm>
              <a:off x="2308225" y="5372100"/>
              <a:ext cx="36513" cy="42863"/>
            </a:xfrm>
            <a:custGeom>
              <a:avLst/>
              <a:gdLst>
                <a:gd name="T0" fmla="*/ 0 w 5"/>
                <a:gd name="T1" fmla="*/ 0 h 6"/>
                <a:gd name="T2" fmla="*/ 5 w 5"/>
                <a:gd name="T3" fmla="*/ 6 h 6"/>
                <a:gd name="T4" fmla="*/ 0 w 5"/>
                <a:gd name="T5" fmla="*/ 0 h 6"/>
              </a:gdLst>
              <a:ahLst/>
              <a:cxnLst>
                <a:cxn ang="0">
                  <a:pos x="T0" y="T1"/>
                </a:cxn>
                <a:cxn ang="0">
                  <a:pos x="T2" y="T3"/>
                </a:cxn>
                <a:cxn ang="0">
                  <a:pos x="T4" y="T5"/>
                </a:cxn>
              </a:cxnLst>
              <a:rect l="0" t="0" r="r" b="b"/>
              <a:pathLst>
                <a:path w="5" h="6">
                  <a:moveTo>
                    <a:pt x="0" y="0"/>
                  </a:moveTo>
                  <a:cubicBezTo>
                    <a:pt x="3" y="0"/>
                    <a:pt x="5" y="3"/>
                    <a:pt x="5" y="6"/>
                  </a:cubicBezTo>
                  <a:cubicBezTo>
                    <a:pt x="2" y="5"/>
                    <a:pt x="0" y="3"/>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69" name="Freeform 229"/>
            <p:cNvSpPr>
              <a:spLocks/>
            </p:cNvSpPr>
            <p:nvPr/>
          </p:nvSpPr>
          <p:spPr bwMode="auto">
            <a:xfrm>
              <a:off x="2605088" y="5372100"/>
              <a:ext cx="42863" cy="34925"/>
            </a:xfrm>
            <a:custGeom>
              <a:avLst/>
              <a:gdLst>
                <a:gd name="T0" fmla="*/ 6 w 6"/>
                <a:gd name="T1" fmla="*/ 0 h 5"/>
                <a:gd name="T2" fmla="*/ 0 w 6"/>
                <a:gd name="T3" fmla="*/ 3 h 5"/>
                <a:gd name="T4" fmla="*/ 6 w 6"/>
                <a:gd name="T5" fmla="*/ 0 h 5"/>
              </a:gdLst>
              <a:ahLst/>
              <a:cxnLst>
                <a:cxn ang="0">
                  <a:pos x="T0" y="T1"/>
                </a:cxn>
                <a:cxn ang="0">
                  <a:pos x="T2" y="T3"/>
                </a:cxn>
                <a:cxn ang="0">
                  <a:pos x="T4" y="T5"/>
                </a:cxn>
              </a:cxnLst>
              <a:rect l="0" t="0" r="r" b="b"/>
              <a:pathLst>
                <a:path w="6" h="5">
                  <a:moveTo>
                    <a:pt x="6" y="0"/>
                  </a:moveTo>
                  <a:cubicBezTo>
                    <a:pt x="5" y="2"/>
                    <a:pt x="3" y="5"/>
                    <a:pt x="0" y="3"/>
                  </a:cubicBezTo>
                  <a:cubicBezTo>
                    <a:pt x="1" y="1"/>
                    <a:pt x="3"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0" name="Freeform 235"/>
            <p:cNvSpPr>
              <a:spLocks/>
            </p:cNvSpPr>
            <p:nvPr/>
          </p:nvSpPr>
          <p:spPr bwMode="auto">
            <a:xfrm>
              <a:off x="2259013" y="5421313"/>
              <a:ext cx="63500" cy="34925"/>
            </a:xfrm>
            <a:custGeom>
              <a:avLst/>
              <a:gdLst>
                <a:gd name="T0" fmla="*/ 0 w 9"/>
                <a:gd name="T1" fmla="*/ 0 h 5"/>
                <a:gd name="T2" fmla="*/ 9 w 9"/>
                <a:gd name="T3" fmla="*/ 5 h 5"/>
                <a:gd name="T4" fmla="*/ 0 w 9"/>
                <a:gd name="T5" fmla="*/ 0 h 5"/>
              </a:gdLst>
              <a:ahLst/>
              <a:cxnLst>
                <a:cxn ang="0">
                  <a:pos x="T0" y="T1"/>
                </a:cxn>
                <a:cxn ang="0">
                  <a:pos x="T2" y="T3"/>
                </a:cxn>
                <a:cxn ang="0">
                  <a:pos x="T4" y="T5"/>
                </a:cxn>
              </a:cxnLst>
              <a:rect l="0" t="0" r="r" b="b"/>
              <a:pathLst>
                <a:path w="9" h="5">
                  <a:moveTo>
                    <a:pt x="0" y="0"/>
                  </a:moveTo>
                  <a:cubicBezTo>
                    <a:pt x="4" y="0"/>
                    <a:pt x="9" y="3"/>
                    <a:pt x="9" y="5"/>
                  </a:cubicBezTo>
                  <a:cubicBezTo>
                    <a:pt x="5" y="4"/>
                    <a:pt x="1" y="4"/>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1" name="Freeform 237"/>
            <p:cNvSpPr>
              <a:spLocks/>
            </p:cNvSpPr>
            <p:nvPr/>
          </p:nvSpPr>
          <p:spPr bwMode="auto">
            <a:xfrm>
              <a:off x="2611438" y="5421313"/>
              <a:ext cx="57150" cy="42863"/>
            </a:xfrm>
            <a:custGeom>
              <a:avLst/>
              <a:gdLst>
                <a:gd name="T0" fmla="*/ 8 w 8"/>
                <a:gd name="T1" fmla="*/ 0 h 6"/>
                <a:gd name="T2" fmla="*/ 0 w 8"/>
                <a:gd name="T3" fmla="*/ 5 h 6"/>
                <a:gd name="T4" fmla="*/ 8 w 8"/>
                <a:gd name="T5" fmla="*/ 0 h 6"/>
              </a:gdLst>
              <a:ahLst/>
              <a:cxnLst>
                <a:cxn ang="0">
                  <a:pos x="T0" y="T1"/>
                </a:cxn>
                <a:cxn ang="0">
                  <a:pos x="T2" y="T3"/>
                </a:cxn>
                <a:cxn ang="0">
                  <a:pos x="T4" y="T5"/>
                </a:cxn>
              </a:cxnLst>
              <a:rect l="0" t="0" r="r" b="b"/>
              <a:pathLst>
                <a:path w="8" h="6">
                  <a:moveTo>
                    <a:pt x="8" y="0"/>
                  </a:moveTo>
                  <a:cubicBezTo>
                    <a:pt x="7" y="4"/>
                    <a:pt x="3" y="6"/>
                    <a:pt x="0" y="5"/>
                  </a:cubicBezTo>
                  <a:cubicBezTo>
                    <a:pt x="0" y="1"/>
                    <a:pt x="4" y="0"/>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2" name="Freeform 242"/>
            <p:cNvSpPr>
              <a:spLocks/>
            </p:cNvSpPr>
            <p:nvPr/>
          </p:nvSpPr>
          <p:spPr bwMode="auto">
            <a:xfrm>
              <a:off x="2244725" y="5484813"/>
              <a:ext cx="63500" cy="28575"/>
            </a:xfrm>
            <a:custGeom>
              <a:avLst/>
              <a:gdLst>
                <a:gd name="T0" fmla="*/ 0 w 9"/>
                <a:gd name="T1" fmla="*/ 0 h 4"/>
                <a:gd name="T2" fmla="*/ 9 w 9"/>
                <a:gd name="T3" fmla="*/ 3 h 4"/>
                <a:gd name="T4" fmla="*/ 0 w 9"/>
                <a:gd name="T5" fmla="*/ 0 h 4"/>
              </a:gdLst>
              <a:ahLst/>
              <a:cxnLst>
                <a:cxn ang="0">
                  <a:pos x="T0" y="T1"/>
                </a:cxn>
                <a:cxn ang="0">
                  <a:pos x="T2" y="T3"/>
                </a:cxn>
                <a:cxn ang="0">
                  <a:pos x="T4" y="T5"/>
                </a:cxn>
              </a:cxnLst>
              <a:rect l="0" t="0" r="r" b="b"/>
              <a:pathLst>
                <a:path w="9" h="4">
                  <a:moveTo>
                    <a:pt x="0" y="0"/>
                  </a:moveTo>
                  <a:cubicBezTo>
                    <a:pt x="3" y="0"/>
                    <a:pt x="8" y="0"/>
                    <a:pt x="9" y="3"/>
                  </a:cubicBezTo>
                  <a:cubicBezTo>
                    <a:pt x="5" y="3"/>
                    <a:pt x="0" y="4"/>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3" name="Freeform 245"/>
            <p:cNvSpPr>
              <a:spLocks/>
            </p:cNvSpPr>
            <p:nvPr/>
          </p:nvSpPr>
          <p:spPr bwMode="auto">
            <a:xfrm>
              <a:off x="2619375" y="5478463"/>
              <a:ext cx="69850" cy="41275"/>
            </a:xfrm>
            <a:custGeom>
              <a:avLst/>
              <a:gdLst>
                <a:gd name="T0" fmla="*/ 10 w 10"/>
                <a:gd name="T1" fmla="*/ 3 h 6"/>
                <a:gd name="T2" fmla="*/ 0 w 10"/>
                <a:gd name="T3" fmla="*/ 5 h 6"/>
                <a:gd name="T4" fmla="*/ 10 w 10"/>
                <a:gd name="T5" fmla="*/ 3 h 6"/>
              </a:gdLst>
              <a:ahLst/>
              <a:cxnLst>
                <a:cxn ang="0">
                  <a:pos x="T0" y="T1"/>
                </a:cxn>
                <a:cxn ang="0">
                  <a:pos x="T2" y="T3"/>
                </a:cxn>
                <a:cxn ang="0">
                  <a:pos x="T4" y="T5"/>
                </a:cxn>
              </a:cxnLst>
              <a:rect l="0" t="0" r="r" b="b"/>
              <a:pathLst>
                <a:path w="10" h="6">
                  <a:moveTo>
                    <a:pt x="10" y="3"/>
                  </a:moveTo>
                  <a:cubicBezTo>
                    <a:pt x="9" y="6"/>
                    <a:pt x="3" y="6"/>
                    <a:pt x="0" y="5"/>
                  </a:cubicBezTo>
                  <a:cubicBezTo>
                    <a:pt x="1" y="2"/>
                    <a:pt x="8" y="0"/>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4" name="Freeform 254"/>
            <p:cNvSpPr>
              <a:spLocks/>
            </p:cNvSpPr>
            <p:nvPr/>
          </p:nvSpPr>
          <p:spPr bwMode="auto">
            <a:xfrm>
              <a:off x="2252663" y="5534025"/>
              <a:ext cx="63500" cy="42863"/>
            </a:xfrm>
            <a:custGeom>
              <a:avLst/>
              <a:gdLst>
                <a:gd name="T0" fmla="*/ 8 w 9"/>
                <a:gd name="T1" fmla="*/ 0 h 6"/>
                <a:gd name="T2" fmla="*/ 0 w 9"/>
                <a:gd name="T3" fmla="*/ 4 h 6"/>
                <a:gd name="T4" fmla="*/ 8 w 9"/>
                <a:gd name="T5" fmla="*/ 0 h 6"/>
              </a:gdLst>
              <a:ahLst/>
              <a:cxnLst>
                <a:cxn ang="0">
                  <a:pos x="T0" y="T1"/>
                </a:cxn>
                <a:cxn ang="0">
                  <a:pos x="T2" y="T3"/>
                </a:cxn>
                <a:cxn ang="0">
                  <a:pos x="T4" y="T5"/>
                </a:cxn>
              </a:cxnLst>
              <a:rect l="0" t="0" r="r" b="b"/>
              <a:pathLst>
                <a:path w="9" h="6">
                  <a:moveTo>
                    <a:pt x="8" y="0"/>
                  </a:moveTo>
                  <a:cubicBezTo>
                    <a:pt x="9" y="4"/>
                    <a:pt x="2" y="6"/>
                    <a:pt x="0" y="4"/>
                  </a:cubicBezTo>
                  <a:cubicBezTo>
                    <a:pt x="1" y="0"/>
                    <a:pt x="5" y="1"/>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5" name="Freeform 255"/>
            <p:cNvSpPr>
              <a:spLocks/>
            </p:cNvSpPr>
            <p:nvPr/>
          </p:nvSpPr>
          <p:spPr bwMode="auto">
            <a:xfrm>
              <a:off x="2625725" y="5534025"/>
              <a:ext cx="63500" cy="36513"/>
            </a:xfrm>
            <a:custGeom>
              <a:avLst/>
              <a:gdLst>
                <a:gd name="T0" fmla="*/ 8 w 9"/>
                <a:gd name="T1" fmla="*/ 4 h 5"/>
                <a:gd name="T2" fmla="*/ 0 w 9"/>
                <a:gd name="T3" fmla="*/ 2 h 5"/>
                <a:gd name="T4" fmla="*/ 8 w 9"/>
                <a:gd name="T5" fmla="*/ 4 h 5"/>
              </a:gdLst>
              <a:ahLst/>
              <a:cxnLst>
                <a:cxn ang="0">
                  <a:pos x="T0" y="T1"/>
                </a:cxn>
                <a:cxn ang="0">
                  <a:pos x="T2" y="T3"/>
                </a:cxn>
                <a:cxn ang="0">
                  <a:pos x="T4" y="T5"/>
                </a:cxn>
              </a:cxnLst>
              <a:rect l="0" t="0" r="r" b="b"/>
              <a:pathLst>
                <a:path w="9" h="5">
                  <a:moveTo>
                    <a:pt x="8" y="4"/>
                  </a:moveTo>
                  <a:cubicBezTo>
                    <a:pt x="5" y="4"/>
                    <a:pt x="0" y="5"/>
                    <a:pt x="0" y="2"/>
                  </a:cubicBezTo>
                  <a:cubicBezTo>
                    <a:pt x="2" y="1"/>
                    <a:pt x="9" y="0"/>
                    <a:pt x="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6" name="Freeform 259"/>
            <p:cNvSpPr>
              <a:spLocks/>
            </p:cNvSpPr>
            <p:nvPr/>
          </p:nvSpPr>
          <p:spPr bwMode="auto">
            <a:xfrm>
              <a:off x="2590800" y="5597525"/>
              <a:ext cx="69850" cy="49213"/>
            </a:xfrm>
            <a:custGeom>
              <a:avLst/>
              <a:gdLst>
                <a:gd name="T0" fmla="*/ 10 w 10"/>
                <a:gd name="T1" fmla="*/ 6 h 7"/>
                <a:gd name="T2" fmla="*/ 0 w 10"/>
                <a:gd name="T3" fmla="*/ 0 h 7"/>
                <a:gd name="T4" fmla="*/ 10 w 10"/>
                <a:gd name="T5" fmla="*/ 6 h 7"/>
              </a:gdLst>
              <a:ahLst/>
              <a:cxnLst>
                <a:cxn ang="0">
                  <a:pos x="T0" y="T1"/>
                </a:cxn>
                <a:cxn ang="0">
                  <a:pos x="T2" y="T3"/>
                </a:cxn>
                <a:cxn ang="0">
                  <a:pos x="T4" y="T5"/>
                </a:cxn>
              </a:cxnLst>
              <a:rect l="0" t="0" r="r" b="b"/>
              <a:pathLst>
                <a:path w="10" h="7">
                  <a:moveTo>
                    <a:pt x="10" y="6"/>
                  </a:moveTo>
                  <a:cubicBezTo>
                    <a:pt x="6" y="7"/>
                    <a:pt x="2" y="3"/>
                    <a:pt x="0" y="0"/>
                  </a:cubicBezTo>
                  <a:cubicBezTo>
                    <a:pt x="4" y="0"/>
                    <a:pt x="8" y="3"/>
                    <a:pt x="10"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7" name="Freeform 262"/>
            <p:cNvSpPr>
              <a:spLocks/>
            </p:cNvSpPr>
            <p:nvPr/>
          </p:nvSpPr>
          <p:spPr bwMode="auto">
            <a:xfrm>
              <a:off x="2266950" y="5605463"/>
              <a:ext cx="55563" cy="34925"/>
            </a:xfrm>
            <a:custGeom>
              <a:avLst/>
              <a:gdLst>
                <a:gd name="T0" fmla="*/ 8 w 8"/>
                <a:gd name="T1" fmla="*/ 0 h 5"/>
                <a:gd name="T2" fmla="*/ 0 w 8"/>
                <a:gd name="T3" fmla="*/ 4 h 5"/>
                <a:gd name="T4" fmla="*/ 8 w 8"/>
                <a:gd name="T5" fmla="*/ 0 h 5"/>
              </a:gdLst>
              <a:ahLst/>
              <a:cxnLst>
                <a:cxn ang="0">
                  <a:pos x="T0" y="T1"/>
                </a:cxn>
                <a:cxn ang="0">
                  <a:pos x="T2" y="T3"/>
                </a:cxn>
                <a:cxn ang="0">
                  <a:pos x="T4" y="T5"/>
                </a:cxn>
              </a:cxnLst>
              <a:rect l="0" t="0" r="r" b="b"/>
              <a:pathLst>
                <a:path w="8" h="5">
                  <a:moveTo>
                    <a:pt x="8" y="0"/>
                  </a:moveTo>
                  <a:cubicBezTo>
                    <a:pt x="7" y="4"/>
                    <a:pt x="3" y="5"/>
                    <a:pt x="0" y="4"/>
                  </a:cubicBezTo>
                  <a:cubicBezTo>
                    <a:pt x="1" y="1"/>
                    <a:pt x="4" y="1"/>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8" name="Freeform 265"/>
            <p:cNvSpPr>
              <a:spLocks/>
            </p:cNvSpPr>
            <p:nvPr/>
          </p:nvSpPr>
          <p:spPr bwMode="auto">
            <a:xfrm>
              <a:off x="2570163" y="5646738"/>
              <a:ext cx="55563" cy="49213"/>
            </a:xfrm>
            <a:custGeom>
              <a:avLst/>
              <a:gdLst>
                <a:gd name="T0" fmla="*/ 0 w 8"/>
                <a:gd name="T1" fmla="*/ 0 h 7"/>
                <a:gd name="T2" fmla="*/ 8 w 8"/>
                <a:gd name="T3" fmla="*/ 7 h 7"/>
                <a:gd name="T4" fmla="*/ 0 w 8"/>
                <a:gd name="T5" fmla="*/ 0 h 7"/>
              </a:gdLst>
              <a:ahLst/>
              <a:cxnLst>
                <a:cxn ang="0">
                  <a:pos x="T0" y="T1"/>
                </a:cxn>
                <a:cxn ang="0">
                  <a:pos x="T2" y="T3"/>
                </a:cxn>
                <a:cxn ang="0">
                  <a:pos x="T4" y="T5"/>
                </a:cxn>
              </a:cxnLst>
              <a:rect l="0" t="0" r="r" b="b"/>
              <a:pathLst>
                <a:path w="8" h="7">
                  <a:moveTo>
                    <a:pt x="0" y="0"/>
                  </a:moveTo>
                  <a:cubicBezTo>
                    <a:pt x="5" y="0"/>
                    <a:pt x="6" y="4"/>
                    <a:pt x="8" y="7"/>
                  </a:cubicBezTo>
                  <a:cubicBezTo>
                    <a:pt x="4" y="6"/>
                    <a:pt x="2" y="3"/>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9" name="Freeform 267"/>
            <p:cNvSpPr>
              <a:spLocks/>
            </p:cNvSpPr>
            <p:nvPr/>
          </p:nvSpPr>
          <p:spPr bwMode="auto">
            <a:xfrm>
              <a:off x="2527300" y="5675313"/>
              <a:ext cx="42863" cy="71438"/>
            </a:xfrm>
            <a:custGeom>
              <a:avLst/>
              <a:gdLst>
                <a:gd name="T0" fmla="*/ 1 w 6"/>
                <a:gd name="T1" fmla="*/ 0 h 10"/>
                <a:gd name="T2" fmla="*/ 6 w 6"/>
                <a:gd name="T3" fmla="*/ 10 h 10"/>
                <a:gd name="T4" fmla="*/ 1 w 6"/>
                <a:gd name="T5" fmla="*/ 0 h 10"/>
              </a:gdLst>
              <a:ahLst/>
              <a:cxnLst>
                <a:cxn ang="0">
                  <a:pos x="T0" y="T1"/>
                </a:cxn>
                <a:cxn ang="0">
                  <a:pos x="T2" y="T3"/>
                </a:cxn>
                <a:cxn ang="0">
                  <a:pos x="T4" y="T5"/>
                </a:cxn>
              </a:cxnLst>
              <a:rect l="0" t="0" r="r" b="b"/>
              <a:pathLst>
                <a:path w="6" h="10">
                  <a:moveTo>
                    <a:pt x="1" y="0"/>
                  </a:moveTo>
                  <a:cubicBezTo>
                    <a:pt x="5" y="1"/>
                    <a:pt x="6" y="5"/>
                    <a:pt x="6" y="10"/>
                  </a:cubicBezTo>
                  <a:cubicBezTo>
                    <a:pt x="3" y="9"/>
                    <a:pt x="0" y="3"/>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80" name="Freeform 268"/>
            <p:cNvSpPr>
              <a:spLocks/>
            </p:cNvSpPr>
            <p:nvPr/>
          </p:nvSpPr>
          <p:spPr bwMode="auto">
            <a:xfrm>
              <a:off x="2484438" y="5689600"/>
              <a:ext cx="28575" cy="77788"/>
            </a:xfrm>
            <a:custGeom>
              <a:avLst/>
              <a:gdLst>
                <a:gd name="T0" fmla="*/ 0 w 4"/>
                <a:gd name="T1" fmla="*/ 0 h 11"/>
                <a:gd name="T2" fmla="*/ 4 w 4"/>
                <a:gd name="T3" fmla="*/ 11 h 11"/>
                <a:gd name="T4" fmla="*/ 0 w 4"/>
                <a:gd name="T5" fmla="*/ 0 h 11"/>
              </a:gdLst>
              <a:ahLst/>
              <a:cxnLst>
                <a:cxn ang="0">
                  <a:pos x="T0" y="T1"/>
                </a:cxn>
                <a:cxn ang="0">
                  <a:pos x="T2" y="T3"/>
                </a:cxn>
                <a:cxn ang="0">
                  <a:pos x="T4" y="T5"/>
                </a:cxn>
              </a:cxnLst>
              <a:rect l="0" t="0" r="r" b="b"/>
              <a:pathLst>
                <a:path w="4" h="11">
                  <a:moveTo>
                    <a:pt x="0" y="0"/>
                  </a:moveTo>
                  <a:cubicBezTo>
                    <a:pt x="4" y="1"/>
                    <a:pt x="3" y="7"/>
                    <a:pt x="4" y="11"/>
                  </a:cubicBezTo>
                  <a:cubicBezTo>
                    <a:pt x="0" y="9"/>
                    <a:pt x="0" y="5"/>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81" name="Freeform 270"/>
            <p:cNvSpPr>
              <a:spLocks/>
            </p:cNvSpPr>
            <p:nvPr/>
          </p:nvSpPr>
          <p:spPr bwMode="auto">
            <a:xfrm>
              <a:off x="2420938" y="5710238"/>
              <a:ext cx="28575" cy="49213"/>
            </a:xfrm>
            <a:custGeom>
              <a:avLst/>
              <a:gdLst>
                <a:gd name="T0" fmla="*/ 1 w 4"/>
                <a:gd name="T1" fmla="*/ 0 h 7"/>
                <a:gd name="T2" fmla="*/ 3 w 4"/>
                <a:gd name="T3" fmla="*/ 0 h 7"/>
                <a:gd name="T4" fmla="*/ 1 w 4"/>
                <a:gd name="T5" fmla="*/ 7 h 7"/>
                <a:gd name="T6" fmla="*/ 1 w 4"/>
                <a:gd name="T7" fmla="*/ 0 h 7"/>
              </a:gdLst>
              <a:ahLst/>
              <a:cxnLst>
                <a:cxn ang="0">
                  <a:pos x="T0" y="T1"/>
                </a:cxn>
                <a:cxn ang="0">
                  <a:pos x="T2" y="T3"/>
                </a:cxn>
                <a:cxn ang="0">
                  <a:pos x="T4" y="T5"/>
                </a:cxn>
                <a:cxn ang="0">
                  <a:pos x="T6" y="T7"/>
                </a:cxn>
              </a:cxnLst>
              <a:rect l="0" t="0" r="r" b="b"/>
              <a:pathLst>
                <a:path w="4" h="7">
                  <a:moveTo>
                    <a:pt x="1" y="0"/>
                  </a:moveTo>
                  <a:cubicBezTo>
                    <a:pt x="2" y="0"/>
                    <a:pt x="2" y="0"/>
                    <a:pt x="3" y="0"/>
                  </a:cubicBezTo>
                  <a:cubicBezTo>
                    <a:pt x="4" y="2"/>
                    <a:pt x="4" y="7"/>
                    <a:pt x="1" y="7"/>
                  </a:cubicBezTo>
                  <a:cubicBezTo>
                    <a:pt x="0" y="6"/>
                    <a:pt x="0" y="1"/>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82" name="Freeform 283"/>
            <p:cNvSpPr>
              <a:spLocks/>
            </p:cNvSpPr>
            <p:nvPr/>
          </p:nvSpPr>
          <p:spPr bwMode="auto">
            <a:xfrm>
              <a:off x="2408238" y="5802313"/>
              <a:ext cx="84138" cy="120650"/>
            </a:xfrm>
            <a:custGeom>
              <a:avLst/>
              <a:gdLst>
                <a:gd name="T0" fmla="*/ 11 w 12"/>
                <a:gd name="T1" fmla="*/ 5 h 17"/>
                <a:gd name="T2" fmla="*/ 6 w 12"/>
                <a:gd name="T3" fmla="*/ 5 h 17"/>
                <a:gd name="T4" fmla="*/ 12 w 12"/>
                <a:gd name="T5" fmla="*/ 12 h 17"/>
                <a:gd name="T6" fmla="*/ 2 w 12"/>
                <a:gd name="T7" fmla="*/ 15 h 17"/>
                <a:gd name="T8" fmla="*/ 9 w 12"/>
                <a:gd name="T9" fmla="*/ 12 h 17"/>
                <a:gd name="T10" fmla="*/ 3 w 12"/>
                <a:gd name="T11" fmla="*/ 8 h 17"/>
                <a:gd name="T12" fmla="*/ 11 w 12"/>
                <a:gd name="T13" fmla="*/ 5 h 17"/>
              </a:gdLst>
              <a:ahLst/>
              <a:cxnLst>
                <a:cxn ang="0">
                  <a:pos x="T0" y="T1"/>
                </a:cxn>
                <a:cxn ang="0">
                  <a:pos x="T2" y="T3"/>
                </a:cxn>
                <a:cxn ang="0">
                  <a:pos x="T4" y="T5"/>
                </a:cxn>
                <a:cxn ang="0">
                  <a:pos x="T6" y="T7"/>
                </a:cxn>
                <a:cxn ang="0">
                  <a:pos x="T8" y="T9"/>
                </a:cxn>
                <a:cxn ang="0">
                  <a:pos x="T10" y="T11"/>
                </a:cxn>
                <a:cxn ang="0">
                  <a:pos x="T12" y="T13"/>
                </a:cxn>
              </a:cxnLst>
              <a:rect l="0" t="0" r="r" b="b"/>
              <a:pathLst>
                <a:path w="12" h="17">
                  <a:moveTo>
                    <a:pt x="11" y="5"/>
                  </a:moveTo>
                  <a:cubicBezTo>
                    <a:pt x="10" y="5"/>
                    <a:pt x="8" y="5"/>
                    <a:pt x="6" y="5"/>
                  </a:cubicBezTo>
                  <a:cubicBezTo>
                    <a:pt x="8" y="8"/>
                    <a:pt x="11" y="8"/>
                    <a:pt x="12" y="12"/>
                  </a:cubicBezTo>
                  <a:cubicBezTo>
                    <a:pt x="11" y="15"/>
                    <a:pt x="5" y="17"/>
                    <a:pt x="2" y="15"/>
                  </a:cubicBezTo>
                  <a:cubicBezTo>
                    <a:pt x="3" y="13"/>
                    <a:pt x="7" y="13"/>
                    <a:pt x="9" y="12"/>
                  </a:cubicBezTo>
                  <a:cubicBezTo>
                    <a:pt x="8" y="9"/>
                    <a:pt x="5" y="9"/>
                    <a:pt x="3" y="8"/>
                  </a:cubicBezTo>
                  <a:cubicBezTo>
                    <a:pt x="0" y="2"/>
                    <a:pt x="10" y="0"/>
                    <a:pt x="1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grpSp>
      <p:sp>
        <p:nvSpPr>
          <p:cNvPr id="129" name="object 16"/>
          <p:cNvSpPr/>
          <p:nvPr/>
        </p:nvSpPr>
        <p:spPr>
          <a:xfrm>
            <a:off x="214276" y="2731963"/>
            <a:ext cx="2673249" cy="1193800"/>
          </a:xfrm>
          <a:custGeom>
            <a:avLst/>
            <a:gdLst/>
            <a:ahLst/>
            <a:cxnLst/>
            <a:rect l="l" t="t" r="r" b="b"/>
            <a:pathLst>
              <a:path w="1988820" h="1193800">
                <a:moveTo>
                  <a:pt x="0" y="1193291"/>
                </a:moveTo>
                <a:lnTo>
                  <a:pt x="1988820" y="1193291"/>
                </a:lnTo>
                <a:lnTo>
                  <a:pt x="1988820" y="0"/>
                </a:lnTo>
                <a:lnTo>
                  <a:pt x="0" y="0"/>
                </a:lnTo>
                <a:lnTo>
                  <a:pt x="0" y="1193291"/>
                </a:lnTo>
                <a:close/>
              </a:path>
            </a:pathLst>
          </a:custGeom>
          <a:solidFill>
            <a:schemeClr val="accent3"/>
          </a:solidFill>
          <a:ln>
            <a:solidFill>
              <a:schemeClr val="bg1"/>
            </a:solidFill>
          </a:ln>
        </p:spPr>
        <p:txBody>
          <a:bodyPr wrap="square" lIns="0" tIns="0" rIns="0" bIns="0" rtlCol="0"/>
          <a:lstStyle/>
          <a:p>
            <a:endParaRPr sz="1000" dirty="0">
              <a:latin typeface="+mj-lt"/>
            </a:endParaRPr>
          </a:p>
        </p:txBody>
      </p:sp>
      <p:sp>
        <p:nvSpPr>
          <p:cNvPr id="131" name="object 18"/>
          <p:cNvSpPr txBox="1"/>
          <p:nvPr/>
        </p:nvSpPr>
        <p:spPr>
          <a:xfrm>
            <a:off x="327495" y="2856596"/>
            <a:ext cx="2442803" cy="861326"/>
          </a:xfrm>
          <a:prstGeom prst="rect">
            <a:avLst/>
          </a:prstGeom>
        </p:spPr>
        <p:txBody>
          <a:bodyPr vert="horz" wrap="square" lIns="0" tIns="0" rIns="0" bIns="0" rtlCol="0">
            <a:spAutoFit/>
          </a:bodyPr>
          <a:lstStyle/>
          <a:p>
            <a:pPr marL="12700" marR="5080" indent="8890" algn="ctr">
              <a:lnSpc>
                <a:spcPct val="102099"/>
              </a:lnSpc>
            </a:pPr>
            <a:r>
              <a:rPr sz="1400" dirty="0">
                <a:latin typeface="+mj-lt"/>
                <a:cs typeface="Calibri"/>
              </a:rPr>
              <a:t>Home</a:t>
            </a:r>
            <a:r>
              <a:rPr sz="1400" spc="-15" dirty="0">
                <a:latin typeface="+mj-lt"/>
                <a:cs typeface="Calibri"/>
              </a:rPr>
              <a:t> </a:t>
            </a:r>
            <a:r>
              <a:rPr sz="1400" dirty="0">
                <a:latin typeface="+mj-lt"/>
                <a:cs typeface="Calibri"/>
              </a:rPr>
              <a:t>and </a:t>
            </a:r>
            <a:r>
              <a:rPr sz="1400" spc="-5" dirty="0">
                <a:latin typeface="+mj-lt"/>
                <a:cs typeface="Calibri"/>
              </a:rPr>
              <a:t>Comm</a:t>
            </a:r>
            <a:r>
              <a:rPr sz="1400" dirty="0">
                <a:latin typeface="+mj-lt"/>
                <a:cs typeface="Calibri"/>
              </a:rPr>
              <a:t>un</a:t>
            </a:r>
            <a:r>
              <a:rPr sz="1400" spc="5" dirty="0">
                <a:latin typeface="+mj-lt"/>
                <a:cs typeface="Calibri"/>
              </a:rPr>
              <a:t>i</a:t>
            </a:r>
            <a:r>
              <a:rPr sz="1400" dirty="0">
                <a:latin typeface="+mj-lt"/>
                <a:cs typeface="Calibri"/>
              </a:rPr>
              <a:t>ty Bas</a:t>
            </a:r>
            <a:r>
              <a:rPr sz="1400" spc="-5" dirty="0">
                <a:latin typeface="+mj-lt"/>
                <a:cs typeface="Calibri"/>
              </a:rPr>
              <a:t>e</a:t>
            </a:r>
            <a:r>
              <a:rPr sz="1400" dirty="0">
                <a:latin typeface="+mj-lt"/>
                <a:cs typeface="Calibri"/>
              </a:rPr>
              <a:t>d</a:t>
            </a:r>
            <a:r>
              <a:rPr sz="1400" spc="-25" dirty="0">
                <a:latin typeface="+mj-lt"/>
                <a:cs typeface="Calibri"/>
              </a:rPr>
              <a:t> </a:t>
            </a:r>
            <a:r>
              <a:rPr sz="1400" spc="-50" dirty="0">
                <a:latin typeface="+mj-lt"/>
                <a:cs typeface="Calibri"/>
              </a:rPr>
              <a:t>W</a:t>
            </a:r>
            <a:r>
              <a:rPr sz="1400" dirty="0">
                <a:latin typeface="+mj-lt"/>
                <a:cs typeface="Calibri"/>
              </a:rPr>
              <a:t>ai</a:t>
            </a:r>
            <a:r>
              <a:rPr sz="1400" spc="-20" dirty="0">
                <a:latin typeface="+mj-lt"/>
                <a:cs typeface="Calibri"/>
              </a:rPr>
              <a:t>v</a:t>
            </a:r>
            <a:r>
              <a:rPr sz="1400" spc="-5" dirty="0">
                <a:latin typeface="+mj-lt"/>
                <a:cs typeface="Calibri"/>
              </a:rPr>
              <a:t>e</a:t>
            </a:r>
            <a:r>
              <a:rPr sz="1400" dirty="0">
                <a:latin typeface="+mj-lt"/>
                <a:cs typeface="Calibri"/>
              </a:rPr>
              <a:t>r</a:t>
            </a:r>
            <a:r>
              <a:rPr sz="1400" spc="-5" dirty="0">
                <a:latin typeface="+mj-lt"/>
                <a:cs typeface="Calibri"/>
              </a:rPr>
              <a:t> </a:t>
            </a:r>
            <a:r>
              <a:rPr sz="1400" dirty="0">
                <a:latin typeface="+mj-lt"/>
                <a:cs typeface="Calibri"/>
              </a:rPr>
              <a:t>-</a:t>
            </a:r>
            <a:r>
              <a:rPr sz="1400" spc="-5" dirty="0">
                <a:latin typeface="+mj-lt"/>
                <a:cs typeface="Calibri"/>
              </a:rPr>
              <a:t> </a:t>
            </a:r>
            <a:r>
              <a:rPr sz="1400" dirty="0">
                <a:latin typeface="+mj-lt"/>
                <a:cs typeface="Calibri"/>
              </a:rPr>
              <a:t>1</a:t>
            </a:r>
            <a:r>
              <a:rPr sz="1400" spc="-10" dirty="0">
                <a:latin typeface="+mj-lt"/>
                <a:cs typeface="Calibri"/>
              </a:rPr>
              <a:t>9</a:t>
            </a:r>
            <a:r>
              <a:rPr sz="1400" dirty="0">
                <a:latin typeface="+mj-lt"/>
                <a:cs typeface="Calibri"/>
              </a:rPr>
              <a:t>1</a:t>
            </a:r>
            <a:r>
              <a:rPr sz="1400" spc="-10" dirty="0">
                <a:latin typeface="+mj-lt"/>
                <a:cs typeface="Calibri"/>
              </a:rPr>
              <a:t>5</a:t>
            </a:r>
            <a:r>
              <a:rPr sz="1400" spc="-5" dirty="0">
                <a:latin typeface="+mj-lt"/>
                <a:cs typeface="Calibri"/>
              </a:rPr>
              <a:t>(c)</a:t>
            </a:r>
            <a:endParaRPr lang="en-US" sz="1400" spc="-5" dirty="0">
              <a:latin typeface="+mj-lt"/>
              <a:cs typeface="Calibri"/>
            </a:endParaRPr>
          </a:p>
          <a:p>
            <a:pPr marL="12700" marR="5080" indent="8890" algn="ctr">
              <a:lnSpc>
                <a:spcPct val="102099"/>
              </a:lnSpc>
            </a:pPr>
            <a:endParaRPr lang="en-US" sz="1400" spc="-5" dirty="0">
              <a:latin typeface="+mj-lt"/>
              <a:cs typeface="Calibri"/>
            </a:endParaRPr>
          </a:p>
          <a:p>
            <a:pPr marL="12700" marR="5080" indent="8890" algn="ctr">
              <a:lnSpc>
                <a:spcPct val="102099"/>
              </a:lnSpc>
            </a:pPr>
            <a:r>
              <a:rPr lang="en-US" sz="1400" spc="-5" dirty="0">
                <a:latin typeface="+mj-lt"/>
                <a:cs typeface="Calibri"/>
              </a:rPr>
              <a:t>No Change</a:t>
            </a:r>
          </a:p>
        </p:txBody>
      </p:sp>
      <p:sp>
        <p:nvSpPr>
          <p:cNvPr id="188" name="object 54"/>
          <p:cNvSpPr/>
          <p:nvPr/>
        </p:nvSpPr>
        <p:spPr>
          <a:xfrm>
            <a:off x="1242105" y="657824"/>
            <a:ext cx="6769781" cy="2032536"/>
          </a:xfrm>
          <a:custGeom>
            <a:avLst/>
            <a:gdLst/>
            <a:ahLst/>
            <a:cxnLst/>
            <a:rect l="l" t="t" r="r" b="b"/>
            <a:pathLst>
              <a:path w="4101465" h="1143000">
                <a:moveTo>
                  <a:pt x="2336292" y="970914"/>
                </a:moveTo>
                <a:lnTo>
                  <a:pt x="1764792" y="970914"/>
                </a:lnTo>
                <a:lnTo>
                  <a:pt x="2050542" y="1143000"/>
                </a:lnTo>
                <a:lnTo>
                  <a:pt x="2336292" y="970914"/>
                </a:lnTo>
                <a:close/>
              </a:path>
              <a:path w="4101465" h="1143000">
                <a:moveTo>
                  <a:pt x="2193417" y="912495"/>
                </a:moveTo>
                <a:lnTo>
                  <a:pt x="1907667" y="912495"/>
                </a:lnTo>
                <a:lnTo>
                  <a:pt x="1907667" y="970914"/>
                </a:lnTo>
                <a:lnTo>
                  <a:pt x="2193417" y="970914"/>
                </a:lnTo>
                <a:lnTo>
                  <a:pt x="2193417" y="912495"/>
                </a:lnTo>
                <a:close/>
              </a:path>
              <a:path w="4101465" h="1143000">
                <a:moveTo>
                  <a:pt x="4101084" y="0"/>
                </a:moveTo>
                <a:lnTo>
                  <a:pt x="0" y="0"/>
                </a:lnTo>
                <a:lnTo>
                  <a:pt x="0" y="912495"/>
                </a:lnTo>
                <a:lnTo>
                  <a:pt x="4101084" y="912495"/>
                </a:lnTo>
                <a:lnTo>
                  <a:pt x="4101084" y="0"/>
                </a:lnTo>
                <a:close/>
              </a:path>
            </a:pathLst>
          </a:custGeom>
          <a:solidFill>
            <a:schemeClr val="bg2">
              <a:lumMod val="75000"/>
            </a:schemeClr>
          </a:solidFill>
        </p:spPr>
        <p:txBody>
          <a:bodyPr wrap="square" lIns="0" tIns="0" rIns="0" bIns="0" rtlCol="0"/>
          <a:lstStyle/>
          <a:p>
            <a:endParaRPr dirty="0"/>
          </a:p>
        </p:txBody>
      </p:sp>
      <p:sp>
        <p:nvSpPr>
          <p:cNvPr id="190" name="object 56"/>
          <p:cNvSpPr txBox="1"/>
          <p:nvPr/>
        </p:nvSpPr>
        <p:spPr>
          <a:xfrm>
            <a:off x="2478405" y="787888"/>
            <a:ext cx="4208145" cy="1461939"/>
          </a:xfrm>
          <a:prstGeom prst="rect">
            <a:avLst/>
          </a:prstGeom>
        </p:spPr>
        <p:txBody>
          <a:bodyPr vert="horz" wrap="square" lIns="0" tIns="0" rIns="0" bIns="0" rtlCol="0">
            <a:spAutoFit/>
          </a:bodyPr>
          <a:lstStyle/>
          <a:p>
            <a:pPr marL="12700" marR="5080" algn="ctr">
              <a:lnSpc>
                <a:spcPct val="100000"/>
              </a:lnSpc>
            </a:pPr>
            <a:r>
              <a:rPr sz="1600" b="1" dirty="0">
                <a:solidFill>
                  <a:srgbClr val="FFFFFF"/>
                </a:solidFill>
                <a:latin typeface="+mj-lt"/>
                <a:cs typeface="Calibri"/>
              </a:rPr>
              <a:t>Medi</a:t>
            </a:r>
            <a:r>
              <a:rPr sz="1600" b="1" spc="-10" dirty="0">
                <a:solidFill>
                  <a:srgbClr val="FFFFFF"/>
                </a:solidFill>
                <a:latin typeface="+mj-lt"/>
                <a:cs typeface="Calibri"/>
              </a:rPr>
              <a:t>c</a:t>
            </a:r>
            <a:r>
              <a:rPr sz="1600" b="1" dirty="0">
                <a:solidFill>
                  <a:srgbClr val="FFFFFF"/>
                </a:solidFill>
                <a:latin typeface="+mj-lt"/>
                <a:cs typeface="Calibri"/>
              </a:rPr>
              <a:t>aid</a:t>
            </a:r>
            <a:r>
              <a:rPr sz="1600" b="1" spc="-30" dirty="0">
                <a:solidFill>
                  <a:srgbClr val="FFFFFF"/>
                </a:solidFill>
                <a:latin typeface="+mj-lt"/>
                <a:cs typeface="Calibri"/>
              </a:rPr>
              <a:t> P</a:t>
            </a:r>
            <a:r>
              <a:rPr sz="1600" b="1" dirty="0">
                <a:solidFill>
                  <a:srgbClr val="FFFFFF"/>
                </a:solidFill>
                <a:latin typeface="+mj-lt"/>
                <a:cs typeface="Calibri"/>
              </a:rPr>
              <a:t>opul</a:t>
            </a:r>
            <a:r>
              <a:rPr sz="1600" b="1" spc="-10" dirty="0">
                <a:solidFill>
                  <a:srgbClr val="FFFFFF"/>
                </a:solidFill>
                <a:latin typeface="+mj-lt"/>
                <a:cs typeface="Calibri"/>
              </a:rPr>
              <a:t>a</a:t>
            </a:r>
            <a:r>
              <a:rPr sz="1600" b="1" dirty="0">
                <a:solidFill>
                  <a:srgbClr val="FFFFFF"/>
                </a:solidFill>
                <a:latin typeface="+mj-lt"/>
                <a:cs typeface="Calibri"/>
              </a:rPr>
              <a:t>tions</a:t>
            </a:r>
            <a:r>
              <a:rPr sz="1600" b="1" spc="-20" dirty="0">
                <a:solidFill>
                  <a:srgbClr val="FFFFFF"/>
                </a:solidFill>
                <a:latin typeface="+mj-lt"/>
                <a:cs typeface="Calibri"/>
              </a:rPr>
              <a:t> </a:t>
            </a:r>
            <a:r>
              <a:rPr sz="1600" b="1" i="1" u="heavy" spc="-5" dirty="0">
                <a:solidFill>
                  <a:srgbClr val="FFFFFF"/>
                </a:solidFill>
                <a:latin typeface="+mj-lt"/>
                <a:cs typeface="Calibri"/>
              </a:rPr>
              <a:t>N</a:t>
            </a:r>
            <a:r>
              <a:rPr sz="1600" b="1" i="1" u="heavy" spc="5" dirty="0">
                <a:solidFill>
                  <a:srgbClr val="FFFFFF"/>
                </a:solidFill>
                <a:latin typeface="+mj-lt"/>
                <a:cs typeface="Calibri"/>
              </a:rPr>
              <a:t>o</a:t>
            </a:r>
            <a:r>
              <a:rPr sz="1600" b="1" i="1" u="heavy" dirty="0">
                <a:solidFill>
                  <a:srgbClr val="FFFFFF"/>
                </a:solidFill>
                <a:latin typeface="+mj-lt"/>
                <a:cs typeface="Calibri"/>
              </a:rPr>
              <a:t>t</a:t>
            </a:r>
            <a:r>
              <a:rPr sz="1600" b="1" i="1" u="heavy" spc="-15" dirty="0">
                <a:solidFill>
                  <a:srgbClr val="FFFFFF"/>
                </a:solidFill>
                <a:latin typeface="+mj-lt"/>
                <a:cs typeface="Calibri"/>
              </a:rPr>
              <a:t> </a:t>
            </a:r>
            <a:r>
              <a:rPr sz="1600" b="1" i="1" u="heavy" dirty="0">
                <a:solidFill>
                  <a:srgbClr val="FFFFFF"/>
                </a:solidFill>
                <a:latin typeface="+mj-lt"/>
                <a:cs typeface="Calibri"/>
              </a:rPr>
              <a:t>Included</a:t>
            </a:r>
            <a:r>
              <a:rPr sz="1600" b="1" i="1" spc="-25" dirty="0">
                <a:solidFill>
                  <a:srgbClr val="FFFFFF"/>
                </a:solidFill>
                <a:latin typeface="+mj-lt"/>
                <a:cs typeface="Calibri"/>
              </a:rPr>
              <a:t> </a:t>
            </a:r>
            <a:r>
              <a:rPr sz="1600" b="1" dirty="0">
                <a:solidFill>
                  <a:srgbClr val="FFFFFF"/>
                </a:solidFill>
                <a:latin typeface="+mj-lt"/>
                <a:cs typeface="Calibri"/>
              </a:rPr>
              <a:t>in </a:t>
            </a:r>
            <a:r>
              <a:rPr sz="1600" b="1" spc="-25" dirty="0">
                <a:solidFill>
                  <a:srgbClr val="FFFFFF"/>
                </a:solidFill>
                <a:latin typeface="+mj-lt"/>
                <a:cs typeface="Calibri"/>
              </a:rPr>
              <a:t>K</a:t>
            </a:r>
            <a:r>
              <a:rPr sz="1600" b="1" spc="-5" dirty="0">
                <a:solidFill>
                  <a:srgbClr val="FFFFFF"/>
                </a:solidFill>
                <a:latin typeface="+mj-lt"/>
                <a:cs typeface="Calibri"/>
              </a:rPr>
              <a:t>e</a:t>
            </a:r>
            <a:r>
              <a:rPr sz="1600" b="1" spc="-10" dirty="0">
                <a:solidFill>
                  <a:srgbClr val="FFFFFF"/>
                </a:solidFill>
                <a:latin typeface="+mj-lt"/>
                <a:cs typeface="Calibri"/>
              </a:rPr>
              <a:t>n</a:t>
            </a:r>
            <a:r>
              <a:rPr sz="1600" b="1" dirty="0">
                <a:solidFill>
                  <a:srgbClr val="FFFFFF"/>
                </a:solidFill>
                <a:latin typeface="+mj-lt"/>
                <a:cs typeface="Calibri"/>
              </a:rPr>
              <a:t>tucky</a:t>
            </a:r>
            <a:endParaRPr lang="en-US" sz="1600" b="1" spc="-30" dirty="0">
              <a:solidFill>
                <a:srgbClr val="FFFFFF"/>
              </a:solidFill>
              <a:latin typeface="+mj-lt"/>
              <a:cs typeface="Calibri"/>
            </a:endParaRPr>
          </a:p>
          <a:p>
            <a:pPr marL="12700" marR="5080" algn="ctr">
              <a:lnSpc>
                <a:spcPct val="100000"/>
              </a:lnSpc>
            </a:pPr>
            <a:r>
              <a:rPr sz="1600" b="1" dirty="0">
                <a:solidFill>
                  <a:srgbClr val="FFFFFF"/>
                </a:solidFill>
                <a:latin typeface="+mj-lt"/>
                <a:cs typeface="Calibri"/>
              </a:rPr>
              <a:t>H</a:t>
            </a:r>
            <a:r>
              <a:rPr sz="1600" b="1" spc="-15" dirty="0">
                <a:solidFill>
                  <a:srgbClr val="FFFFFF"/>
                </a:solidFill>
                <a:latin typeface="+mj-lt"/>
                <a:cs typeface="Calibri"/>
              </a:rPr>
              <a:t>E</a:t>
            </a:r>
            <a:r>
              <a:rPr sz="1600" b="1" dirty="0">
                <a:solidFill>
                  <a:srgbClr val="FFFFFF"/>
                </a:solidFill>
                <a:latin typeface="+mj-lt"/>
                <a:cs typeface="Calibri"/>
              </a:rPr>
              <a:t>A</a:t>
            </a:r>
            <a:r>
              <a:rPr sz="1600" b="1" spc="-114" dirty="0">
                <a:solidFill>
                  <a:srgbClr val="FFFFFF"/>
                </a:solidFill>
                <a:latin typeface="+mj-lt"/>
                <a:cs typeface="Calibri"/>
              </a:rPr>
              <a:t>L</a:t>
            </a:r>
            <a:r>
              <a:rPr sz="1600" b="1" spc="-5" dirty="0">
                <a:solidFill>
                  <a:srgbClr val="FFFFFF"/>
                </a:solidFill>
                <a:latin typeface="+mj-lt"/>
                <a:cs typeface="Calibri"/>
              </a:rPr>
              <a:t>TH</a:t>
            </a:r>
            <a:endParaRPr sz="1600" dirty="0">
              <a:latin typeface="+mj-lt"/>
              <a:cs typeface="Calibri"/>
            </a:endParaRPr>
          </a:p>
          <a:p>
            <a:pPr algn="ctr">
              <a:lnSpc>
                <a:spcPct val="100000"/>
              </a:lnSpc>
              <a:spcBef>
                <a:spcPts val="600"/>
              </a:spcBef>
            </a:pPr>
            <a:r>
              <a:rPr lang="en-US" sz="1400" b="1" spc="-5" dirty="0">
                <a:solidFill>
                  <a:srgbClr val="FFFFFF"/>
                </a:solidFill>
                <a:latin typeface="+mj-lt"/>
                <a:cs typeface="Calibri"/>
              </a:rPr>
              <a:t>Traditional Medicaid</a:t>
            </a:r>
            <a:r>
              <a:rPr lang="en-US" sz="1400" dirty="0">
                <a:latin typeface="+mj-lt"/>
                <a:cs typeface="Calibri"/>
              </a:rPr>
              <a:t> </a:t>
            </a:r>
            <a:r>
              <a:rPr sz="1400" b="1" i="1" spc="-5" dirty="0">
                <a:solidFill>
                  <a:srgbClr val="FFFFFF"/>
                </a:solidFill>
                <a:latin typeface="+mj-lt"/>
                <a:cs typeface="Calibri"/>
              </a:rPr>
              <a:t>(</a:t>
            </a:r>
            <a:r>
              <a:rPr sz="1400" b="1" i="1" dirty="0">
                <a:solidFill>
                  <a:srgbClr val="FFFFFF"/>
                </a:solidFill>
                <a:latin typeface="+mj-lt"/>
                <a:cs typeface="Calibri"/>
              </a:rPr>
              <a:t>Aged,</a:t>
            </a:r>
            <a:r>
              <a:rPr sz="1400" b="1" i="1" spc="-10" dirty="0">
                <a:solidFill>
                  <a:srgbClr val="FFFFFF"/>
                </a:solidFill>
                <a:latin typeface="+mj-lt"/>
                <a:cs typeface="Calibri"/>
              </a:rPr>
              <a:t> </a:t>
            </a:r>
            <a:r>
              <a:rPr sz="1400" b="1" i="1" dirty="0">
                <a:solidFill>
                  <a:srgbClr val="FFFFFF"/>
                </a:solidFill>
                <a:latin typeface="+mj-lt"/>
                <a:cs typeface="Calibri"/>
              </a:rPr>
              <a:t>Bli</a:t>
            </a:r>
            <a:r>
              <a:rPr sz="1400" b="1" i="1" spc="-5" dirty="0">
                <a:solidFill>
                  <a:srgbClr val="FFFFFF"/>
                </a:solidFill>
                <a:latin typeface="+mj-lt"/>
                <a:cs typeface="Calibri"/>
              </a:rPr>
              <a:t>n</a:t>
            </a:r>
            <a:r>
              <a:rPr sz="1400" b="1" i="1" dirty="0">
                <a:solidFill>
                  <a:srgbClr val="FFFFFF"/>
                </a:solidFill>
                <a:latin typeface="+mj-lt"/>
                <a:cs typeface="Calibri"/>
              </a:rPr>
              <a:t>d</a:t>
            </a:r>
            <a:r>
              <a:rPr sz="1400" b="1" i="1" spc="-10" dirty="0">
                <a:solidFill>
                  <a:srgbClr val="FFFFFF"/>
                </a:solidFill>
                <a:latin typeface="+mj-lt"/>
                <a:cs typeface="Calibri"/>
              </a:rPr>
              <a:t> </a:t>
            </a:r>
            <a:r>
              <a:rPr sz="1400" b="1" i="1" dirty="0">
                <a:solidFill>
                  <a:srgbClr val="FFFFFF"/>
                </a:solidFill>
                <a:latin typeface="+mj-lt"/>
                <a:cs typeface="Calibri"/>
              </a:rPr>
              <a:t>&amp;</a:t>
            </a:r>
            <a:r>
              <a:rPr sz="1400" b="1" i="1" spc="-10" dirty="0">
                <a:solidFill>
                  <a:srgbClr val="FFFFFF"/>
                </a:solidFill>
                <a:latin typeface="+mj-lt"/>
                <a:cs typeface="Calibri"/>
              </a:rPr>
              <a:t> </a:t>
            </a:r>
            <a:r>
              <a:rPr sz="1400" b="1" i="1" spc="-5" dirty="0">
                <a:solidFill>
                  <a:srgbClr val="FFFFFF"/>
                </a:solidFill>
                <a:latin typeface="+mj-lt"/>
                <a:cs typeface="Calibri"/>
              </a:rPr>
              <a:t>D</a:t>
            </a:r>
            <a:r>
              <a:rPr sz="1400" b="1" i="1" dirty="0">
                <a:solidFill>
                  <a:srgbClr val="FFFFFF"/>
                </a:solidFill>
                <a:latin typeface="+mj-lt"/>
                <a:cs typeface="Calibri"/>
              </a:rPr>
              <a:t>isab</a:t>
            </a:r>
            <a:r>
              <a:rPr sz="1400" b="1" i="1" spc="5" dirty="0">
                <a:solidFill>
                  <a:srgbClr val="FFFFFF"/>
                </a:solidFill>
                <a:latin typeface="+mj-lt"/>
                <a:cs typeface="Calibri"/>
              </a:rPr>
              <a:t>l</a:t>
            </a:r>
            <a:r>
              <a:rPr sz="1400" b="1" i="1" spc="-10" dirty="0">
                <a:solidFill>
                  <a:srgbClr val="FFFFFF"/>
                </a:solidFill>
                <a:latin typeface="+mj-lt"/>
                <a:cs typeface="Calibri"/>
              </a:rPr>
              <a:t>e</a:t>
            </a:r>
            <a:r>
              <a:rPr sz="1400" b="1" i="1" dirty="0">
                <a:solidFill>
                  <a:srgbClr val="FFFFFF"/>
                </a:solidFill>
                <a:latin typeface="+mj-lt"/>
                <a:cs typeface="Calibri"/>
              </a:rPr>
              <a:t>d)</a:t>
            </a:r>
            <a:r>
              <a:rPr lang="en-US" sz="1400" b="1" i="1" dirty="0">
                <a:solidFill>
                  <a:srgbClr val="FFFFFF"/>
                </a:solidFill>
                <a:latin typeface="+mj-lt"/>
                <a:cs typeface="Calibri"/>
              </a:rPr>
              <a:t> </a:t>
            </a:r>
            <a:r>
              <a:rPr lang="en-US" sz="1400" b="1" dirty="0">
                <a:solidFill>
                  <a:srgbClr val="FFFFFF"/>
                </a:solidFill>
                <a:latin typeface="+mj-lt"/>
                <a:cs typeface="Calibri"/>
              </a:rPr>
              <a:t>and Former Foster Youth up to age 26 </a:t>
            </a:r>
            <a:endParaRPr sz="1400" dirty="0">
              <a:latin typeface="+mj-lt"/>
              <a:cs typeface="Calibri"/>
            </a:endParaRPr>
          </a:p>
        </p:txBody>
      </p:sp>
      <p:sp>
        <p:nvSpPr>
          <p:cNvPr id="211" name="object 16"/>
          <p:cNvSpPr/>
          <p:nvPr/>
        </p:nvSpPr>
        <p:spPr>
          <a:xfrm>
            <a:off x="212272" y="3944146"/>
            <a:ext cx="2673248" cy="1193800"/>
          </a:xfrm>
          <a:custGeom>
            <a:avLst/>
            <a:gdLst/>
            <a:ahLst/>
            <a:cxnLst/>
            <a:rect l="l" t="t" r="r" b="b"/>
            <a:pathLst>
              <a:path w="1988820" h="1193800">
                <a:moveTo>
                  <a:pt x="0" y="1193291"/>
                </a:moveTo>
                <a:lnTo>
                  <a:pt x="1988820" y="1193291"/>
                </a:lnTo>
                <a:lnTo>
                  <a:pt x="1988820" y="0"/>
                </a:lnTo>
                <a:lnTo>
                  <a:pt x="0" y="0"/>
                </a:lnTo>
                <a:lnTo>
                  <a:pt x="0" y="1193291"/>
                </a:lnTo>
                <a:close/>
              </a:path>
            </a:pathLst>
          </a:custGeom>
          <a:solidFill>
            <a:schemeClr val="accent3"/>
          </a:solidFill>
          <a:ln>
            <a:solidFill>
              <a:schemeClr val="bg1"/>
            </a:solidFill>
          </a:ln>
        </p:spPr>
        <p:txBody>
          <a:bodyPr wrap="square" lIns="0" tIns="0" rIns="0" bIns="0" rtlCol="0"/>
          <a:lstStyle/>
          <a:p>
            <a:endParaRPr sz="1000" dirty="0">
              <a:latin typeface="+mj-lt"/>
            </a:endParaRPr>
          </a:p>
        </p:txBody>
      </p:sp>
      <p:sp>
        <p:nvSpPr>
          <p:cNvPr id="212" name="object 18"/>
          <p:cNvSpPr txBox="1"/>
          <p:nvPr/>
        </p:nvSpPr>
        <p:spPr>
          <a:xfrm>
            <a:off x="327495" y="4101566"/>
            <a:ext cx="2442803" cy="878959"/>
          </a:xfrm>
          <a:prstGeom prst="rect">
            <a:avLst/>
          </a:prstGeom>
        </p:spPr>
        <p:txBody>
          <a:bodyPr vert="horz" wrap="square" lIns="0" tIns="0" rIns="0" bIns="0" rtlCol="0">
            <a:spAutoFit/>
          </a:bodyPr>
          <a:lstStyle/>
          <a:p>
            <a:pPr marL="12700" marR="5080" indent="8890" algn="ctr">
              <a:lnSpc>
                <a:spcPct val="102099"/>
              </a:lnSpc>
            </a:pPr>
            <a:r>
              <a:rPr lang="en-US" sz="1400" spc="-5" dirty="0">
                <a:latin typeface="+mj-lt"/>
                <a:cs typeface="Calibri"/>
              </a:rPr>
              <a:t>Michelle P Waiver – 1915(c)</a:t>
            </a:r>
          </a:p>
          <a:p>
            <a:pPr marL="12700" marR="5080" indent="8890" algn="ctr">
              <a:lnSpc>
                <a:spcPct val="102099"/>
              </a:lnSpc>
            </a:pPr>
            <a:endParaRPr lang="en-US" sz="1400" spc="-5" dirty="0">
              <a:latin typeface="+mj-lt"/>
              <a:cs typeface="Calibri"/>
            </a:endParaRPr>
          </a:p>
          <a:p>
            <a:pPr marL="12700" marR="5080" indent="8890" algn="ctr">
              <a:lnSpc>
                <a:spcPct val="102099"/>
              </a:lnSpc>
            </a:pPr>
            <a:r>
              <a:rPr lang="en-US" sz="1400" spc="-5" dirty="0">
                <a:latin typeface="+mj-lt"/>
                <a:cs typeface="Calibri"/>
              </a:rPr>
              <a:t>No Change</a:t>
            </a:r>
          </a:p>
        </p:txBody>
      </p:sp>
      <p:sp>
        <p:nvSpPr>
          <p:cNvPr id="214" name="object 16"/>
          <p:cNvSpPr/>
          <p:nvPr/>
        </p:nvSpPr>
        <p:spPr>
          <a:xfrm>
            <a:off x="3000744" y="3944145"/>
            <a:ext cx="2993656" cy="1110823"/>
          </a:xfrm>
          <a:custGeom>
            <a:avLst/>
            <a:gdLst/>
            <a:ahLst/>
            <a:cxnLst/>
            <a:rect l="l" t="t" r="r" b="b"/>
            <a:pathLst>
              <a:path w="1988820" h="1193800">
                <a:moveTo>
                  <a:pt x="0" y="1193291"/>
                </a:moveTo>
                <a:lnTo>
                  <a:pt x="1988820" y="1193291"/>
                </a:lnTo>
                <a:lnTo>
                  <a:pt x="1988820" y="0"/>
                </a:lnTo>
                <a:lnTo>
                  <a:pt x="0" y="0"/>
                </a:lnTo>
                <a:lnTo>
                  <a:pt x="0" y="1193291"/>
                </a:lnTo>
                <a:close/>
              </a:path>
            </a:pathLst>
          </a:custGeom>
          <a:solidFill>
            <a:schemeClr val="accent3"/>
          </a:solidFill>
          <a:ln>
            <a:solidFill>
              <a:schemeClr val="bg1"/>
            </a:solidFill>
          </a:ln>
        </p:spPr>
        <p:txBody>
          <a:bodyPr wrap="square" lIns="0" tIns="0" rIns="0" bIns="0" rtlCol="0"/>
          <a:lstStyle/>
          <a:p>
            <a:endParaRPr sz="1000" dirty="0">
              <a:latin typeface="+mj-lt"/>
            </a:endParaRPr>
          </a:p>
        </p:txBody>
      </p:sp>
      <p:sp>
        <p:nvSpPr>
          <p:cNvPr id="215" name="object 18"/>
          <p:cNvSpPr txBox="1"/>
          <p:nvPr/>
        </p:nvSpPr>
        <p:spPr>
          <a:xfrm>
            <a:off x="3205401" y="4078194"/>
            <a:ext cx="2584342" cy="878959"/>
          </a:xfrm>
          <a:prstGeom prst="rect">
            <a:avLst/>
          </a:prstGeom>
        </p:spPr>
        <p:txBody>
          <a:bodyPr vert="horz" wrap="square" lIns="0" tIns="0" rIns="0" bIns="0" rtlCol="0">
            <a:spAutoFit/>
          </a:bodyPr>
          <a:lstStyle/>
          <a:p>
            <a:pPr marL="12700" marR="5080" indent="8890" algn="ctr">
              <a:lnSpc>
                <a:spcPct val="102099"/>
              </a:lnSpc>
            </a:pPr>
            <a:r>
              <a:rPr lang="en-US" sz="1400" dirty="0">
                <a:latin typeface="+mj-lt"/>
                <a:cs typeface="Calibri"/>
              </a:rPr>
              <a:t>Acquired Brain Injury – 1915(c)</a:t>
            </a:r>
          </a:p>
          <a:p>
            <a:pPr marL="12700" marR="5080" indent="8890" algn="ctr">
              <a:lnSpc>
                <a:spcPct val="102099"/>
              </a:lnSpc>
            </a:pPr>
            <a:endParaRPr lang="en-US" sz="1400" spc="-5" dirty="0">
              <a:latin typeface="+mj-lt"/>
              <a:cs typeface="Calibri"/>
            </a:endParaRPr>
          </a:p>
          <a:p>
            <a:pPr marL="12700" marR="5080" indent="8890" algn="ctr">
              <a:lnSpc>
                <a:spcPct val="102099"/>
              </a:lnSpc>
            </a:pPr>
            <a:r>
              <a:rPr lang="en-US" sz="1400" spc="-5" dirty="0">
                <a:latin typeface="+mj-lt"/>
                <a:cs typeface="Calibri"/>
              </a:rPr>
              <a:t>No Change</a:t>
            </a:r>
          </a:p>
        </p:txBody>
      </p:sp>
      <p:sp>
        <p:nvSpPr>
          <p:cNvPr id="217" name="object 16"/>
          <p:cNvSpPr/>
          <p:nvPr/>
        </p:nvSpPr>
        <p:spPr>
          <a:xfrm>
            <a:off x="229606" y="5054969"/>
            <a:ext cx="2673249" cy="1193800"/>
          </a:xfrm>
          <a:custGeom>
            <a:avLst/>
            <a:gdLst/>
            <a:ahLst/>
            <a:cxnLst/>
            <a:rect l="l" t="t" r="r" b="b"/>
            <a:pathLst>
              <a:path w="1988820" h="1193800">
                <a:moveTo>
                  <a:pt x="0" y="1193291"/>
                </a:moveTo>
                <a:lnTo>
                  <a:pt x="1988820" y="1193291"/>
                </a:lnTo>
                <a:lnTo>
                  <a:pt x="1988820" y="0"/>
                </a:lnTo>
                <a:lnTo>
                  <a:pt x="0" y="0"/>
                </a:lnTo>
                <a:lnTo>
                  <a:pt x="0" y="1193291"/>
                </a:lnTo>
                <a:close/>
              </a:path>
            </a:pathLst>
          </a:custGeom>
          <a:solidFill>
            <a:schemeClr val="accent3"/>
          </a:solidFill>
          <a:ln>
            <a:solidFill>
              <a:schemeClr val="bg1"/>
            </a:solidFill>
          </a:ln>
        </p:spPr>
        <p:txBody>
          <a:bodyPr wrap="square" lIns="0" tIns="0" rIns="0" bIns="0" rtlCol="0"/>
          <a:lstStyle/>
          <a:p>
            <a:endParaRPr sz="1000" dirty="0">
              <a:latin typeface="+mj-lt"/>
            </a:endParaRPr>
          </a:p>
        </p:txBody>
      </p:sp>
      <p:sp>
        <p:nvSpPr>
          <p:cNvPr id="218" name="object 18"/>
          <p:cNvSpPr txBox="1"/>
          <p:nvPr/>
        </p:nvSpPr>
        <p:spPr>
          <a:xfrm>
            <a:off x="582165" y="5253878"/>
            <a:ext cx="1896240" cy="878959"/>
          </a:xfrm>
          <a:prstGeom prst="rect">
            <a:avLst/>
          </a:prstGeom>
        </p:spPr>
        <p:txBody>
          <a:bodyPr vert="horz" wrap="square" lIns="0" tIns="0" rIns="0" bIns="0" rtlCol="0">
            <a:spAutoFit/>
          </a:bodyPr>
          <a:lstStyle/>
          <a:p>
            <a:pPr marL="12700" marR="5080" indent="8890" algn="ctr">
              <a:lnSpc>
                <a:spcPct val="102099"/>
              </a:lnSpc>
            </a:pPr>
            <a:r>
              <a:rPr lang="en-US" sz="1400" dirty="0">
                <a:latin typeface="+mj-lt"/>
                <a:cs typeface="Calibri"/>
              </a:rPr>
              <a:t>Nursing Facility and ICF/MR Residents</a:t>
            </a:r>
          </a:p>
          <a:p>
            <a:pPr marL="12700" marR="5080" indent="8890" algn="ctr">
              <a:lnSpc>
                <a:spcPct val="102099"/>
              </a:lnSpc>
            </a:pPr>
            <a:endParaRPr lang="en-US" sz="1400" spc="-5" dirty="0">
              <a:latin typeface="+mj-lt"/>
              <a:cs typeface="Calibri"/>
            </a:endParaRPr>
          </a:p>
          <a:p>
            <a:pPr marL="12700" marR="5080" indent="8890" algn="ctr">
              <a:lnSpc>
                <a:spcPct val="102099"/>
              </a:lnSpc>
            </a:pPr>
            <a:r>
              <a:rPr lang="en-US" sz="1400" spc="-5" dirty="0">
                <a:latin typeface="+mj-lt"/>
                <a:cs typeface="Calibri"/>
              </a:rPr>
              <a:t>No Change</a:t>
            </a:r>
          </a:p>
        </p:txBody>
      </p:sp>
      <p:sp>
        <p:nvSpPr>
          <p:cNvPr id="220" name="object 16"/>
          <p:cNvSpPr/>
          <p:nvPr/>
        </p:nvSpPr>
        <p:spPr>
          <a:xfrm>
            <a:off x="3012819" y="2690359"/>
            <a:ext cx="2993656" cy="1193800"/>
          </a:xfrm>
          <a:custGeom>
            <a:avLst/>
            <a:gdLst/>
            <a:ahLst/>
            <a:cxnLst/>
            <a:rect l="l" t="t" r="r" b="b"/>
            <a:pathLst>
              <a:path w="1988820" h="1193800">
                <a:moveTo>
                  <a:pt x="0" y="1193291"/>
                </a:moveTo>
                <a:lnTo>
                  <a:pt x="1988820" y="1193291"/>
                </a:lnTo>
                <a:lnTo>
                  <a:pt x="1988820" y="0"/>
                </a:lnTo>
                <a:lnTo>
                  <a:pt x="0" y="0"/>
                </a:lnTo>
                <a:lnTo>
                  <a:pt x="0" y="1193291"/>
                </a:lnTo>
                <a:close/>
              </a:path>
            </a:pathLst>
          </a:custGeom>
          <a:solidFill>
            <a:schemeClr val="accent3"/>
          </a:solidFill>
          <a:ln>
            <a:solidFill>
              <a:schemeClr val="bg1"/>
            </a:solidFill>
          </a:ln>
        </p:spPr>
        <p:txBody>
          <a:bodyPr wrap="square" lIns="0" tIns="0" rIns="0" bIns="0" rtlCol="0"/>
          <a:lstStyle/>
          <a:p>
            <a:endParaRPr sz="1000" dirty="0">
              <a:latin typeface="+mj-lt"/>
            </a:endParaRPr>
          </a:p>
        </p:txBody>
      </p:sp>
      <p:sp>
        <p:nvSpPr>
          <p:cNvPr id="221" name="object 18"/>
          <p:cNvSpPr txBox="1"/>
          <p:nvPr/>
        </p:nvSpPr>
        <p:spPr>
          <a:xfrm>
            <a:off x="3632964" y="2889383"/>
            <a:ext cx="1710689" cy="878959"/>
          </a:xfrm>
          <a:prstGeom prst="rect">
            <a:avLst/>
          </a:prstGeom>
        </p:spPr>
        <p:txBody>
          <a:bodyPr vert="horz" wrap="square" lIns="0" tIns="0" rIns="0" bIns="0" rtlCol="0">
            <a:spAutoFit/>
          </a:bodyPr>
          <a:lstStyle/>
          <a:p>
            <a:pPr marL="12700" marR="5080" indent="8890" algn="ctr">
              <a:lnSpc>
                <a:spcPct val="102099"/>
              </a:lnSpc>
            </a:pPr>
            <a:r>
              <a:rPr lang="en-US" sz="1400" dirty="0">
                <a:latin typeface="+mj-lt"/>
                <a:cs typeface="Calibri"/>
              </a:rPr>
              <a:t>Model Waiver II – 1915(c)</a:t>
            </a:r>
            <a:endParaRPr lang="en-US" sz="1400" spc="-5" dirty="0">
              <a:latin typeface="+mj-lt"/>
              <a:cs typeface="Calibri"/>
            </a:endParaRPr>
          </a:p>
          <a:p>
            <a:pPr marL="12700" marR="5080" indent="8890" algn="ctr">
              <a:lnSpc>
                <a:spcPct val="102099"/>
              </a:lnSpc>
            </a:pPr>
            <a:endParaRPr lang="en-US" sz="1400" spc="-5" dirty="0">
              <a:latin typeface="+mj-lt"/>
              <a:cs typeface="Calibri"/>
            </a:endParaRPr>
          </a:p>
          <a:p>
            <a:pPr marL="12700" marR="5080" indent="8890" algn="ctr">
              <a:lnSpc>
                <a:spcPct val="102099"/>
              </a:lnSpc>
            </a:pPr>
            <a:r>
              <a:rPr lang="en-US" sz="1400" spc="-5" dirty="0">
                <a:latin typeface="+mj-lt"/>
                <a:cs typeface="Calibri"/>
              </a:rPr>
              <a:t>No Change</a:t>
            </a:r>
          </a:p>
        </p:txBody>
      </p:sp>
      <p:sp>
        <p:nvSpPr>
          <p:cNvPr id="223" name="object 16"/>
          <p:cNvSpPr/>
          <p:nvPr/>
        </p:nvSpPr>
        <p:spPr>
          <a:xfrm>
            <a:off x="6077351" y="2690359"/>
            <a:ext cx="2529198" cy="1229385"/>
          </a:xfrm>
          <a:custGeom>
            <a:avLst/>
            <a:gdLst/>
            <a:ahLst/>
            <a:cxnLst/>
            <a:rect l="l" t="t" r="r" b="b"/>
            <a:pathLst>
              <a:path w="1988820" h="1193800">
                <a:moveTo>
                  <a:pt x="0" y="1193291"/>
                </a:moveTo>
                <a:lnTo>
                  <a:pt x="1988820" y="1193291"/>
                </a:lnTo>
                <a:lnTo>
                  <a:pt x="1988820" y="0"/>
                </a:lnTo>
                <a:lnTo>
                  <a:pt x="0" y="0"/>
                </a:lnTo>
                <a:lnTo>
                  <a:pt x="0" y="1193291"/>
                </a:lnTo>
                <a:close/>
              </a:path>
            </a:pathLst>
          </a:custGeom>
          <a:solidFill>
            <a:schemeClr val="accent3"/>
          </a:solidFill>
          <a:ln>
            <a:solidFill>
              <a:schemeClr val="bg1"/>
            </a:solidFill>
          </a:ln>
        </p:spPr>
        <p:txBody>
          <a:bodyPr wrap="square" lIns="0" tIns="0" rIns="0" bIns="0" rtlCol="0"/>
          <a:lstStyle/>
          <a:p>
            <a:endParaRPr sz="1000" dirty="0">
              <a:latin typeface="+mj-lt"/>
            </a:endParaRPr>
          </a:p>
        </p:txBody>
      </p:sp>
      <p:sp>
        <p:nvSpPr>
          <p:cNvPr id="224" name="object 18"/>
          <p:cNvSpPr txBox="1"/>
          <p:nvPr/>
        </p:nvSpPr>
        <p:spPr>
          <a:xfrm>
            <a:off x="6299283" y="2848471"/>
            <a:ext cx="2085333" cy="1004506"/>
          </a:xfrm>
          <a:prstGeom prst="rect">
            <a:avLst/>
          </a:prstGeom>
        </p:spPr>
        <p:txBody>
          <a:bodyPr vert="horz" wrap="square" lIns="0" tIns="0" rIns="0" bIns="0" rtlCol="0">
            <a:spAutoFit/>
          </a:bodyPr>
          <a:lstStyle/>
          <a:p>
            <a:pPr marL="12700" marR="5080" indent="8890" algn="ctr">
              <a:lnSpc>
                <a:spcPct val="102099"/>
              </a:lnSpc>
            </a:pPr>
            <a:r>
              <a:rPr lang="en-US" sz="1400" dirty="0">
                <a:latin typeface="+mj-lt"/>
                <a:cs typeface="Calibri"/>
              </a:rPr>
              <a:t>Supports for Community Living – 1915(c)</a:t>
            </a:r>
            <a:endParaRPr lang="en-US" sz="1400" spc="-5" dirty="0">
              <a:latin typeface="+mj-lt"/>
              <a:cs typeface="Calibri"/>
            </a:endParaRPr>
          </a:p>
          <a:p>
            <a:pPr marL="12700" marR="5080" indent="8890" algn="ctr">
              <a:lnSpc>
                <a:spcPct val="102099"/>
              </a:lnSpc>
            </a:pPr>
            <a:endParaRPr lang="en-US" sz="800" spc="-5" dirty="0">
              <a:latin typeface="+mj-lt"/>
              <a:cs typeface="Calibri"/>
            </a:endParaRPr>
          </a:p>
          <a:p>
            <a:pPr marL="12700" marR="5080" indent="8890" algn="ctr">
              <a:lnSpc>
                <a:spcPct val="102099"/>
              </a:lnSpc>
            </a:pPr>
            <a:r>
              <a:rPr lang="en-US" sz="1400" spc="-5" dirty="0">
                <a:latin typeface="+mj-lt"/>
                <a:cs typeface="Calibri"/>
              </a:rPr>
              <a:t>No Change</a:t>
            </a:r>
          </a:p>
        </p:txBody>
      </p:sp>
      <p:sp>
        <p:nvSpPr>
          <p:cNvPr id="226" name="object 16"/>
          <p:cNvSpPr/>
          <p:nvPr/>
        </p:nvSpPr>
        <p:spPr>
          <a:xfrm>
            <a:off x="6081830" y="3944145"/>
            <a:ext cx="2529198" cy="1110823"/>
          </a:xfrm>
          <a:custGeom>
            <a:avLst/>
            <a:gdLst/>
            <a:ahLst/>
            <a:cxnLst/>
            <a:rect l="l" t="t" r="r" b="b"/>
            <a:pathLst>
              <a:path w="1988820" h="1193800">
                <a:moveTo>
                  <a:pt x="0" y="1193291"/>
                </a:moveTo>
                <a:lnTo>
                  <a:pt x="1988820" y="1193291"/>
                </a:lnTo>
                <a:lnTo>
                  <a:pt x="1988820" y="0"/>
                </a:lnTo>
                <a:lnTo>
                  <a:pt x="0" y="0"/>
                </a:lnTo>
                <a:lnTo>
                  <a:pt x="0" y="1193291"/>
                </a:lnTo>
                <a:close/>
              </a:path>
            </a:pathLst>
          </a:custGeom>
          <a:solidFill>
            <a:schemeClr val="accent3"/>
          </a:solidFill>
          <a:ln>
            <a:solidFill>
              <a:schemeClr val="bg1"/>
            </a:solidFill>
          </a:ln>
        </p:spPr>
        <p:txBody>
          <a:bodyPr wrap="square" lIns="0" tIns="0" rIns="0" bIns="0" rtlCol="0"/>
          <a:lstStyle/>
          <a:p>
            <a:endParaRPr sz="1000" dirty="0">
              <a:latin typeface="+mj-lt"/>
            </a:endParaRPr>
          </a:p>
        </p:txBody>
      </p:sp>
      <p:sp>
        <p:nvSpPr>
          <p:cNvPr id="227" name="object 18"/>
          <p:cNvSpPr txBox="1"/>
          <p:nvPr/>
        </p:nvSpPr>
        <p:spPr>
          <a:xfrm>
            <a:off x="6188599" y="4078194"/>
            <a:ext cx="2422429" cy="878959"/>
          </a:xfrm>
          <a:prstGeom prst="rect">
            <a:avLst/>
          </a:prstGeom>
        </p:spPr>
        <p:txBody>
          <a:bodyPr vert="horz" wrap="square" lIns="0" tIns="0" rIns="0" bIns="0" rtlCol="0">
            <a:spAutoFit/>
          </a:bodyPr>
          <a:lstStyle/>
          <a:p>
            <a:pPr marL="12700" marR="5080" indent="8890" algn="ctr">
              <a:lnSpc>
                <a:spcPct val="102099"/>
              </a:lnSpc>
            </a:pPr>
            <a:r>
              <a:rPr lang="en-US" sz="1400" dirty="0">
                <a:latin typeface="+mj-lt"/>
                <a:cs typeface="Calibri"/>
              </a:rPr>
              <a:t>Acquired Brain Injury, Long Term Care – 1915(c)</a:t>
            </a:r>
            <a:endParaRPr lang="en-US" sz="1400" spc="-5" dirty="0">
              <a:latin typeface="+mj-lt"/>
              <a:cs typeface="Calibri"/>
            </a:endParaRPr>
          </a:p>
          <a:p>
            <a:pPr marL="12700" marR="5080" indent="8890" algn="ctr">
              <a:lnSpc>
                <a:spcPct val="102099"/>
              </a:lnSpc>
            </a:pPr>
            <a:endParaRPr lang="en-US" sz="1400" spc="-5" dirty="0">
              <a:latin typeface="+mj-lt"/>
              <a:cs typeface="Calibri"/>
            </a:endParaRPr>
          </a:p>
          <a:p>
            <a:pPr marL="12700" marR="5080" indent="8890" algn="ctr">
              <a:lnSpc>
                <a:spcPct val="102099"/>
              </a:lnSpc>
            </a:pPr>
            <a:r>
              <a:rPr lang="en-US" sz="1400" spc="-5" dirty="0">
                <a:latin typeface="+mj-lt"/>
                <a:cs typeface="Calibri"/>
              </a:rPr>
              <a:t>No Change</a:t>
            </a:r>
          </a:p>
        </p:txBody>
      </p:sp>
      <p:sp>
        <p:nvSpPr>
          <p:cNvPr id="229" name="object 16"/>
          <p:cNvSpPr/>
          <p:nvPr/>
        </p:nvSpPr>
        <p:spPr>
          <a:xfrm>
            <a:off x="3000744" y="5091202"/>
            <a:ext cx="2993656" cy="1157567"/>
          </a:xfrm>
          <a:custGeom>
            <a:avLst/>
            <a:gdLst/>
            <a:ahLst/>
            <a:cxnLst/>
            <a:rect l="l" t="t" r="r" b="b"/>
            <a:pathLst>
              <a:path w="1988820" h="1193800">
                <a:moveTo>
                  <a:pt x="0" y="1193291"/>
                </a:moveTo>
                <a:lnTo>
                  <a:pt x="1988820" y="1193291"/>
                </a:lnTo>
                <a:lnTo>
                  <a:pt x="1988820" y="0"/>
                </a:lnTo>
                <a:lnTo>
                  <a:pt x="0" y="0"/>
                </a:lnTo>
                <a:lnTo>
                  <a:pt x="0" y="1193291"/>
                </a:lnTo>
                <a:close/>
              </a:path>
            </a:pathLst>
          </a:custGeom>
          <a:solidFill>
            <a:schemeClr val="accent3"/>
          </a:solidFill>
          <a:ln>
            <a:solidFill>
              <a:schemeClr val="bg1"/>
            </a:solidFill>
          </a:ln>
        </p:spPr>
        <p:txBody>
          <a:bodyPr wrap="square" lIns="0" tIns="0" rIns="0" bIns="0" rtlCol="0"/>
          <a:lstStyle/>
          <a:p>
            <a:endParaRPr sz="1000" dirty="0">
              <a:latin typeface="+mj-lt"/>
            </a:endParaRPr>
          </a:p>
        </p:txBody>
      </p:sp>
      <p:sp>
        <p:nvSpPr>
          <p:cNvPr id="230" name="object 18"/>
          <p:cNvSpPr txBox="1"/>
          <p:nvPr/>
        </p:nvSpPr>
        <p:spPr>
          <a:xfrm>
            <a:off x="3205401" y="5253877"/>
            <a:ext cx="2608493" cy="878959"/>
          </a:xfrm>
          <a:prstGeom prst="rect">
            <a:avLst/>
          </a:prstGeom>
        </p:spPr>
        <p:txBody>
          <a:bodyPr vert="horz" wrap="square" lIns="0" tIns="0" rIns="0" bIns="0" rtlCol="0">
            <a:spAutoFit/>
          </a:bodyPr>
          <a:lstStyle/>
          <a:p>
            <a:pPr marL="12700" marR="5080" indent="8890" algn="ctr">
              <a:lnSpc>
                <a:spcPct val="102099"/>
              </a:lnSpc>
            </a:pPr>
            <a:r>
              <a:rPr lang="en-US" sz="1400" dirty="0">
                <a:latin typeface="+mj-lt"/>
                <a:cs typeface="Calibri"/>
              </a:rPr>
              <a:t>Qualified Medicare Beneficiaries</a:t>
            </a:r>
          </a:p>
          <a:p>
            <a:pPr marL="12700" marR="5080" indent="8890" algn="ctr">
              <a:lnSpc>
                <a:spcPct val="102099"/>
              </a:lnSpc>
            </a:pPr>
            <a:endParaRPr lang="en-US" sz="1400" spc="-5" dirty="0">
              <a:latin typeface="+mj-lt"/>
              <a:cs typeface="Calibri"/>
            </a:endParaRPr>
          </a:p>
          <a:p>
            <a:pPr marL="12700" marR="5080" indent="8890" algn="ctr">
              <a:lnSpc>
                <a:spcPct val="102099"/>
              </a:lnSpc>
            </a:pPr>
            <a:r>
              <a:rPr lang="en-US" sz="1400" spc="-5" dirty="0">
                <a:latin typeface="+mj-lt"/>
                <a:cs typeface="Calibri"/>
              </a:rPr>
              <a:t>No Change</a:t>
            </a:r>
          </a:p>
        </p:txBody>
      </p:sp>
    </p:spTree>
    <p:extLst>
      <p:ext uri="{BB962C8B-B14F-4D97-AF65-F5344CB8AC3E}">
        <p14:creationId xmlns:p14="http://schemas.microsoft.com/office/powerpoint/2010/main" val="397690064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object 54"/>
          <p:cNvSpPr/>
          <p:nvPr/>
        </p:nvSpPr>
        <p:spPr>
          <a:xfrm>
            <a:off x="376238" y="666023"/>
            <a:ext cx="7809819" cy="1595063"/>
          </a:xfrm>
          <a:custGeom>
            <a:avLst/>
            <a:gdLst/>
            <a:ahLst/>
            <a:cxnLst/>
            <a:rect l="l" t="t" r="r" b="b"/>
            <a:pathLst>
              <a:path w="4101465" h="1143000">
                <a:moveTo>
                  <a:pt x="2336292" y="970914"/>
                </a:moveTo>
                <a:lnTo>
                  <a:pt x="1764792" y="970914"/>
                </a:lnTo>
                <a:lnTo>
                  <a:pt x="2050542" y="1143000"/>
                </a:lnTo>
                <a:lnTo>
                  <a:pt x="2336292" y="970914"/>
                </a:lnTo>
                <a:close/>
              </a:path>
              <a:path w="4101465" h="1143000">
                <a:moveTo>
                  <a:pt x="2193417" y="912495"/>
                </a:moveTo>
                <a:lnTo>
                  <a:pt x="1907667" y="912495"/>
                </a:lnTo>
                <a:lnTo>
                  <a:pt x="1907667" y="970914"/>
                </a:lnTo>
                <a:lnTo>
                  <a:pt x="2193417" y="970914"/>
                </a:lnTo>
                <a:lnTo>
                  <a:pt x="2193417" y="912495"/>
                </a:lnTo>
                <a:close/>
              </a:path>
              <a:path w="4101465" h="1143000">
                <a:moveTo>
                  <a:pt x="4101084" y="0"/>
                </a:moveTo>
                <a:lnTo>
                  <a:pt x="0" y="0"/>
                </a:lnTo>
                <a:lnTo>
                  <a:pt x="0" y="912495"/>
                </a:lnTo>
                <a:lnTo>
                  <a:pt x="4101084" y="912495"/>
                </a:lnTo>
                <a:lnTo>
                  <a:pt x="4101084" y="0"/>
                </a:lnTo>
                <a:close/>
              </a:path>
            </a:pathLst>
          </a:custGeom>
          <a:solidFill>
            <a:schemeClr val="bg2">
              <a:lumMod val="75000"/>
            </a:schemeClr>
          </a:solidFill>
        </p:spPr>
        <p:txBody>
          <a:bodyPr wrap="square" lIns="0" tIns="0" rIns="0" bIns="0" rtlCol="0"/>
          <a:lstStyle/>
          <a:p>
            <a:endParaRPr dirty="0"/>
          </a:p>
        </p:txBody>
      </p:sp>
      <p:sp>
        <p:nvSpPr>
          <p:cNvPr id="2" name="Title 1"/>
          <p:cNvSpPr>
            <a:spLocks noGrp="1"/>
          </p:cNvSpPr>
          <p:nvPr>
            <p:ph type="title"/>
          </p:nvPr>
        </p:nvSpPr>
        <p:spPr>
          <a:xfrm>
            <a:off x="376238" y="317501"/>
            <a:ext cx="8412480" cy="429964"/>
          </a:xfrm>
        </p:spPr>
        <p:txBody>
          <a:bodyPr/>
          <a:lstStyle/>
          <a:p>
            <a:r>
              <a:rPr lang="en-US" dirty="0"/>
              <a:t>Kentucky HEALTH Covered Populations</a:t>
            </a:r>
          </a:p>
        </p:txBody>
      </p:sp>
      <p:grpSp>
        <p:nvGrpSpPr>
          <p:cNvPr id="132" name="Group 131"/>
          <p:cNvGrpSpPr/>
          <p:nvPr/>
        </p:nvGrpSpPr>
        <p:grpSpPr>
          <a:xfrm>
            <a:off x="6305707" y="145338"/>
            <a:ext cx="233282" cy="284227"/>
            <a:chOff x="2244725" y="5132388"/>
            <a:chExt cx="444500" cy="790575"/>
          </a:xfrm>
          <a:solidFill>
            <a:schemeClr val="bg1"/>
          </a:solidFill>
        </p:grpSpPr>
        <p:sp>
          <p:nvSpPr>
            <p:cNvPr id="163" name="Freeform 213"/>
            <p:cNvSpPr>
              <a:spLocks/>
            </p:cNvSpPr>
            <p:nvPr/>
          </p:nvSpPr>
          <p:spPr bwMode="auto">
            <a:xfrm>
              <a:off x="2400300" y="5132388"/>
              <a:ext cx="112713" cy="98425"/>
            </a:xfrm>
            <a:custGeom>
              <a:avLst/>
              <a:gdLst>
                <a:gd name="T0" fmla="*/ 13 w 16"/>
                <a:gd name="T1" fmla="*/ 0 h 14"/>
                <a:gd name="T2" fmla="*/ 15 w 16"/>
                <a:gd name="T3" fmla="*/ 0 h 14"/>
                <a:gd name="T4" fmla="*/ 15 w 16"/>
                <a:gd name="T5" fmla="*/ 13 h 14"/>
                <a:gd name="T6" fmla="*/ 7 w 16"/>
                <a:gd name="T7" fmla="*/ 5 h 14"/>
                <a:gd name="T8" fmla="*/ 5 w 16"/>
                <a:gd name="T9" fmla="*/ 14 h 14"/>
                <a:gd name="T10" fmla="*/ 5 w 16"/>
                <a:gd name="T11" fmla="*/ 1 h 14"/>
                <a:gd name="T12" fmla="*/ 12 w 16"/>
                <a:gd name="T13" fmla="*/ 7 h 14"/>
                <a:gd name="T14" fmla="*/ 13 w 16"/>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4">
                  <a:moveTo>
                    <a:pt x="13" y="0"/>
                  </a:moveTo>
                  <a:cubicBezTo>
                    <a:pt x="14" y="0"/>
                    <a:pt x="14" y="0"/>
                    <a:pt x="15" y="0"/>
                  </a:cubicBezTo>
                  <a:cubicBezTo>
                    <a:pt x="14" y="5"/>
                    <a:pt x="16" y="10"/>
                    <a:pt x="15" y="13"/>
                  </a:cubicBezTo>
                  <a:cubicBezTo>
                    <a:pt x="11" y="12"/>
                    <a:pt x="9" y="8"/>
                    <a:pt x="7" y="5"/>
                  </a:cubicBezTo>
                  <a:cubicBezTo>
                    <a:pt x="6" y="8"/>
                    <a:pt x="7" y="13"/>
                    <a:pt x="5" y="14"/>
                  </a:cubicBezTo>
                  <a:cubicBezTo>
                    <a:pt x="0" y="12"/>
                    <a:pt x="5" y="5"/>
                    <a:pt x="5" y="1"/>
                  </a:cubicBezTo>
                  <a:cubicBezTo>
                    <a:pt x="9" y="2"/>
                    <a:pt x="9" y="6"/>
                    <a:pt x="12" y="7"/>
                  </a:cubicBezTo>
                  <a:cubicBezTo>
                    <a:pt x="13" y="5"/>
                    <a:pt x="12" y="2"/>
                    <a:pt x="1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64" name="Freeform 219"/>
            <p:cNvSpPr>
              <a:spLocks noEditPoints="1"/>
            </p:cNvSpPr>
            <p:nvPr/>
          </p:nvSpPr>
          <p:spPr bwMode="auto">
            <a:xfrm>
              <a:off x="2287588" y="5259388"/>
              <a:ext cx="360363" cy="536575"/>
            </a:xfrm>
            <a:custGeom>
              <a:avLst/>
              <a:gdLst>
                <a:gd name="T0" fmla="*/ 51 w 51"/>
                <a:gd name="T1" fmla="*/ 0 h 76"/>
                <a:gd name="T2" fmla="*/ 42 w 51"/>
                <a:gd name="T3" fmla="*/ 19 h 76"/>
                <a:gd name="T4" fmla="*/ 32 w 51"/>
                <a:gd name="T5" fmla="*/ 43 h 76"/>
                <a:gd name="T6" fmla="*/ 0 w 51"/>
                <a:gd name="T7" fmla="*/ 76 h 76"/>
                <a:gd name="T8" fmla="*/ 12 w 51"/>
                <a:gd name="T9" fmla="*/ 45 h 76"/>
                <a:gd name="T10" fmla="*/ 18 w 51"/>
                <a:gd name="T11" fmla="*/ 32 h 76"/>
                <a:gd name="T12" fmla="*/ 26 w 51"/>
                <a:gd name="T13" fmla="*/ 25 h 76"/>
                <a:gd name="T14" fmla="*/ 40 w 51"/>
                <a:gd name="T15" fmla="*/ 10 h 76"/>
                <a:gd name="T16" fmla="*/ 49 w 51"/>
                <a:gd name="T17" fmla="*/ 0 h 76"/>
                <a:gd name="T18" fmla="*/ 51 w 51"/>
                <a:gd name="T19" fmla="*/ 0 h 76"/>
                <a:gd name="T20" fmla="*/ 41 w 51"/>
                <a:gd name="T21" fmla="*/ 16 h 76"/>
                <a:gd name="T22" fmla="*/ 44 w 51"/>
                <a:gd name="T23" fmla="*/ 9 h 76"/>
                <a:gd name="T24" fmla="*/ 41 w 51"/>
                <a:gd name="T25" fmla="*/ 16 h 76"/>
                <a:gd name="T26" fmla="*/ 39 w 51"/>
                <a:gd name="T27" fmla="*/ 22 h 76"/>
                <a:gd name="T28" fmla="*/ 38 w 51"/>
                <a:gd name="T29" fmla="*/ 16 h 76"/>
                <a:gd name="T30" fmla="*/ 39 w 51"/>
                <a:gd name="T31" fmla="*/ 22 h 76"/>
                <a:gd name="T32" fmla="*/ 32 w 51"/>
                <a:gd name="T33" fmla="*/ 22 h 76"/>
                <a:gd name="T34" fmla="*/ 35 w 51"/>
                <a:gd name="T35" fmla="*/ 28 h 76"/>
                <a:gd name="T36" fmla="*/ 35 w 51"/>
                <a:gd name="T37" fmla="*/ 19 h 76"/>
                <a:gd name="T38" fmla="*/ 32 w 51"/>
                <a:gd name="T39" fmla="*/ 22 h 76"/>
                <a:gd name="T40" fmla="*/ 32 w 51"/>
                <a:gd name="T41" fmla="*/ 35 h 76"/>
                <a:gd name="T42" fmla="*/ 30 w 51"/>
                <a:gd name="T43" fmla="*/ 23 h 76"/>
                <a:gd name="T44" fmla="*/ 32 w 51"/>
                <a:gd name="T45" fmla="*/ 35 h 76"/>
                <a:gd name="T46" fmla="*/ 30 w 51"/>
                <a:gd name="T47" fmla="*/ 39 h 76"/>
                <a:gd name="T48" fmla="*/ 27 w 51"/>
                <a:gd name="T49" fmla="*/ 27 h 76"/>
                <a:gd name="T50" fmla="*/ 30 w 51"/>
                <a:gd name="T51" fmla="*/ 39 h 76"/>
                <a:gd name="T52" fmla="*/ 26 w 51"/>
                <a:gd name="T53" fmla="*/ 35 h 76"/>
                <a:gd name="T54" fmla="*/ 24 w 51"/>
                <a:gd name="T55" fmla="*/ 30 h 76"/>
                <a:gd name="T56" fmla="*/ 26 w 51"/>
                <a:gd name="T57" fmla="*/ 35 h 76"/>
                <a:gd name="T58" fmla="*/ 21 w 51"/>
                <a:gd name="T59" fmla="*/ 34 h 76"/>
                <a:gd name="T60" fmla="*/ 23 w 51"/>
                <a:gd name="T61" fmla="*/ 34 h 76"/>
                <a:gd name="T62" fmla="*/ 21 w 51"/>
                <a:gd name="T63" fmla="*/ 32 h 76"/>
                <a:gd name="T64" fmla="*/ 21 w 51"/>
                <a:gd name="T65" fmla="*/ 34 h 76"/>
                <a:gd name="T66" fmla="*/ 16 w 51"/>
                <a:gd name="T67" fmla="*/ 44 h 76"/>
                <a:gd name="T68" fmla="*/ 5 w 51"/>
                <a:gd name="T69" fmla="*/ 70 h 76"/>
                <a:gd name="T70" fmla="*/ 30 w 51"/>
                <a:gd name="T71" fmla="*/ 42 h 76"/>
                <a:gd name="T72" fmla="*/ 22 w 51"/>
                <a:gd name="T73" fmla="*/ 44 h 76"/>
                <a:gd name="T74" fmla="*/ 20 w 51"/>
                <a:gd name="T75" fmla="*/ 35 h 76"/>
                <a:gd name="T76" fmla="*/ 16 w 51"/>
                <a:gd name="T77" fmla="*/ 44 h 76"/>
                <a:gd name="T78" fmla="*/ 26 w 51"/>
                <a:gd name="T79" fmla="*/ 41 h 76"/>
                <a:gd name="T80" fmla="*/ 23 w 51"/>
                <a:gd name="T81" fmla="*/ 37 h 76"/>
                <a:gd name="T82" fmla="*/ 26 w 51"/>
                <a:gd name="T83" fmla="*/ 41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1" h="76">
                  <a:moveTo>
                    <a:pt x="51" y="0"/>
                  </a:moveTo>
                  <a:cubicBezTo>
                    <a:pt x="49" y="7"/>
                    <a:pt x="45" y="13"/>
                    <a:pt x="42" y="19"/>
                  </a:cubicBezTo>
                  <a:cubicBezTo>
                    <a:pt x="39" y="27"/>
                    <a:pt x="34" y="33"/>
                    <a:pt x="32" y="43"/>
                  </a:cubicBezTo>
                  <a:cubicBezTo>
                    <a:pt x="22" y="54"/>
                    <a:pt x="12" y="68"/>
                    <a:pt x="0" y="76"/>
                  </a:cubicBezTo>
                  <a:cubicBezTo>
                    <a:pt x="4" y="65"/>
                    <a:pt x="8" y="55"/>
                    <a:pt x="12" y="45"/>
                  </a:cubicBezTo>
                  <a:cubicBezTo>
                    <a:pt x="14" y="41"/>
                    <a:pt x="15" y="35"/>
                    <a:pt x="18" y="32"/>
                  </a:cubicBezTo>
                  <a:cubicBezTo>
                    <a:pt x="20" y="30"/>
                    <a:pt x="23" y="28"/>
                    <a:pt x="26" y="25"/>
                  </a:cubicBezTo>
                  <a:cubicBezTo>
                    <a:pt x="30" y="20"/>
                    <a:pt x="35" y="15"/>
                    <a:pt x="40" y="10"/>
                  </a:cubicBezTo>
                  <a:cubicBezTo>
                    <a:pt x="43" y="6"/>
                    <a:pt x="48" y="5"/>
                    <a:pt x="49" y="0"/>
                  </a:cubicBezTo>
                  <a:cubicBezTo>
                    <a:pt x="50" y="0"/>
                    <a:pt x="51" y="0"/>
                    <a:pt x="51" y="0"/>
                  </a:cubicBezTo>
                  <a:close/>
                  <a:moveTo>
                    <a:pt x="41" y="16"/>
                  </a:moveTo>
                  <a:cubicBezTo>
                    <a:pt x="42" y="14"/>
                    <a:pt x="45" y="11"/>
                    <a:pt x="44" y="9"/>
                  </a:cubicBezTo>
                  <a:cubicBezTo>
                    <a:pt x="43" y="11"/>
                    <a:pt x="39" y="13"/>
                    <a:pt x="41" y="16"/>
                  </a:cubicBezTo>
                  <a:close/>
                  <a:moveTo>
                    <a:pt x="39" y="22"/>
                  </a:moveTo>
                  <a:cubicBezTo>
                    <a:pt x="39" y="20"/>
                    <a:pt x="40" y="17"/>
                    <a:pt x="38" y="16"/>
                  </a:cubicBezTo>
                  <a:cubicBezTo>
                    <a:pt x="36" y="17"/>
                    <a:pt x="37" y="21"/>
                    <a:pt x="39" y="22"/>
                  </a:cubicBezTo>
                  <a:close/>
                  <a:moveTo>
                    <a:pt x="32" y="22"/>
                  </a:moveTo>
                  <a:cubicBezTo>
                    <a:pt x="34" y="23"/>
                    <a:pt x="33" y="28"/>
                    <a:pt x="35" y="28"/>
                  </a:cubicBezTo>
                  <a:cubicBezTo>
                    <a:pt x="37" y="26"/>
                    <a:pt x="37" y="21"/>
                    <a:pt x="35" y="19"/>
                  </a:cubicBezTo>
                  <a:cubicBezTo>
                    <a:pt x="34" y="20"/>
                    <a:pt x="33" y="21"/>
                    <a:pt x="32" y="22"/>
                  </a:cubicBezTo>
                  <a:close/>
                  <a:moveTo>
                    <a:pt x="32" y="35"/>
                  </a:moveTo>
                  <a:cubicBezTo>
                    <a:pt x="34" y="31"/>
                    <a:pt x="32" y="26"/>
                    <a:pt x="30" y="23"/>
                  </a:cubicBezTo>
                  <a:cubicBezTo>
                    <a:pt x="28" y="26"/>
                    <a:pt x="32" y="31"/>
                    <a:pt x="32" y="35"/>
                  </a:cubicBezTo>
                  <a:close/>
                  <a:moveTo>
                    <a:pt x="30" y="39"/>
                  </a:moveTo>
                  <a:cubicBezTo>
                    <a:pt x="29" y="36"/>
                    <a:pt x="30" y="29"/>
                    <a:pt x="27" y="27"/>
                  </a:cubicBezTo>
                  <a:cubicBezTo>
                    <a:pt x="29" y="31"/>
                    <a:pt x="26" y="39"/>
                    <a:pt x="30" y="39"/>
                  </a:cubicBezTo>
                  <a:close/>
                  <a:moveTo>
                    <a:pt x="26" y="35"/>
                  </a:moveTo>
                  <a:cubicBezTo>
                    <a:pt x="25" y="34"/>
                    <a:pt x="26" y="31"/>
                    <a:pt x="24" y="30"/>
                  </a:cubicBezTo>
                  <a:cubicBezTo>
                    <a:pt x="23" y="31"/>
                    <a:pt x="23" y="36"/>
                    <a:pt x="26" y="35"/>
                  </a:cubicBezTo>
                  <a:close/>
                  <a:moveTo>
                    <a:pt x="21" y="34"/>
                  </a:moveTo>
                  <a:cubicBezTo>
                    <a:pt x="21" y="34"/>
                    <a:pt x="22" y="34"/>
                    <a:pt x="23" y="34"/>
                  </a:cubicBezTo>
                  <a:cubicBezTo>
                    <a:pt x="23" y="33"/>
                    <a:pt x="22" y="33"/>
                    <a:pt x="21" y="32"/>
                  </a:cubicBezTo>
                  <a:cubicBezTo>
                    <a:pt x="21" y="33"/>
                    <a:pt x="21" y="33"/>
                    <a:pt x="21" y="34"/>
                  </a:cubicBezTo>
                  <a:close/>
                  <a:moveTo>
                    <a:pt x="16" y="44"/>
                  </a:moveTo>
                  <a:cubicBezTo>
                    <a:pt x="12" y="53"/>
                    <a:pt x="7" y="62"/>
                    <a:pt x="5" y="70"/>
                  </a:cubicBezTo>
                  <a:cubicBezTo>
                    <a:pt x="13" y="61"/>
                    <a:pt x="22" y="52"/>
                    <a:pt x="30" y="42"/>
                  </a:cubicBezTo>
                  <a:cubicBezTo>
                    <a:pt x="27" y="40"/>
                    <a:pt x="26" y="45"/>
                    <a:pt x="22" y="44"/>
                  </a:cubicBezTo>
                  <a:cubicBezTo>
                    <a:pt x="19" y="43"/>
                    <a:pt x="19" y="39"/>
                    <a:pt x="20" y="35"/>
                  </a:cubicBezTo>
                  <a:cubicBezTo>
                    <a:pt x="17" y="37"/>
                    <a:pt x="17" y="41"/>
                    <a:pt x="16" y="44"/>
                  </a:cubicBezTo>
                  <a:close/>
                  <a:moveTo>
                    <a:pt x="26" y="41"/>
                  </a:moveTo>
                  <a:cubicBezTo>
                    <a:pt x="26" y="39"/>
                    <a:pt x="25" y="37"/>
                    <a:pt x="23" y="37"/>
                  </a:cubicBezTo>
                  <a:cubicBezTo>
                    <a:pt x="22" y="39"/>
                    <a:pt x="23" y="42"/>
                    <a:pt x="26"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65" name="Freeform 220"/>
            <p:cNvSpPr>
              <a:spLocks/>
            </p:cNvSpPr>
            <p:nvPr/>
          </p:nvSpPr>
          <p:spPr bwMode="auto">
            <a:xfrm>
              <a:off x="2484438" y="5294313"/>
              <a:ext cx="36513" cy="63500"/>
            </a:xfrm>
            <a:custGeom>
              <a:avLst/>
              <a:gdLst>
                <a:gd name="T0" fmla="*/ 2 w 5"/>
                <a:gd name="T1" fmla="*/ 0 h 9"/>
                <a:gd name="T2" fmla="*/ 0 w 5"/>
                <a:gd name="T3" fmla="*/ 9 h 9"/>
                <a:gd name="T4" fmla="*/ 2 w 5"/>
                <a:gd name="T5" fmla="*/ 0 h 9"/>
              </a:gdLst>
              <a:ahLst/>
              <a:cxnLst>
                <a:cxn ang="0">
                  <a:pos x="T0" y="T1"/>
                </a:cxn>
                <a:cxn ang="0">
                  <a:pos x="T2" y="T3"/>
                </a:cxn>
                <a:cxn ang="0">
                  <a:pos x="T4" y="T5"/>
                </a:cxn>
              </a:cxnLst>
              <a:rect l="0" t="0" r="r" b="b"/>
              <a:pathLst>
                <a:path w="5" h="9">
                  <a:moveTo>
                    <a:pt x="2" y="0"/>
                  </a:moveTo>
                  <a:cubicBezTo>
                    <a:pt x="5" y="0"/>
                    <a:pt x="3" y="9"/>
                    <a:pt x="0" y="9"/>
                  </a:cubicBezTo>
                  <a:cubicBezTo>
                    <a:pt x="0" y="7"/>
                    <a:pt x="1" y="3"/>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66" name="Freeform 222"/>
            <p:cNvSpPr>
              <a:spLocks/>
            </p:cNvSpPr>
            <p:nvPr/>
          </p:nvSpPr>
          <p:spPr bwMode="auto">
            <a:xfrm>
              <a:off x="2420938" y="5294313"/>
              <a:ext cx="28575" cy="71438"/>
            </a:xfrm>
            <a:custGeom>
              <a:avLst/>
              <a:gdLst>
                <a:gd name="T0" fmla="*/ 0 w 4"/>
                <a:gd name="T1" fmla="*/ 0 h 10"/>
                <a:gd name="T2" fmla="*/ 2 w 4"/>
                <a:gd name="T3" fmla="*/ 0 h 10"/>
                <a:gd name="T4" fmla="*/ 2 w 4"/>
                <a:gd name="T5" fmla="*/ 10 h 10"/>
                <a:gd name="T6" fmla="*/ 0 w 4"/>
                <a:gd name="T7" fmla="*/ 0 h 10"/>
              </a:gdLst>
              <a:ahLst/>
              <a:cxnLst>
                <a:cxn ang="0">
                  <a:pos x="T0" y="T1"/>
                </a:cxn>
                <a:cxn ang="0">
                  <a:pos x="T2" y="T3"/>
                </a:cxn>
                <a:cxn ang="0">
                  <a:pos x="T4" y="T5"/>
                </a:cxn>
                <a:cxn ang="0">
                  <a:pos x="T6" y="T7"/>
                </a:cxn>
              </a:cxnLst>
              <a:rect l="0" t="0" r="r" b="b"/>
              <a:pathLst>
                <a:path w="4" h="10">
                  <a:moveTo>
                    <a:pt x="0" y="0"/>
                  </a:moveTo>
                  <a:cubicBezTo>
                    <a:pt x="1" y="0"/>
                    <a:pt x="1" y="0"/>
                    <a:pt x="2" y="0"/>
                  </a:cubicBezTo>
                  <a:cubicBezTo>
                    <a:pt x="3" y="3"/>
                    <a:pt x="4" y="7"/>
                    <a:pt x="2" y="10"/>
                  </a:cubicBezTo>
                  <a:cubicBezTo>
                    <a:pt x="0" y="9"/>
                    <a:pt x="0" y="4"/>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67" name="Freeform 225"/>
            <p:cNvSpPr>
              <a:spLocks/>
            </p:cNvSpPr>
            <p:nvPr/>
          </p:nvSpPr>
          <p:spPr bwMode="auto">
            <a:xfrm>
              <a:off x="2351088" y="5322888"/>
              <a:ext cx="34925" cy="57150"/>
            </a:xfrm>
            <a:custGeom>
              <a:avLst/>
              <a:gdLst>
                <a:gd name="T0" fmla="*/ 1 w 5"/>
                <a:gd name="T1" fmla="*/ 0 h 8"/>
                <a:gd name="T2" fmla="*/ 5 w 5"/>
                <a:gd name="T3" fmla="*/ 8 h 8"/>
                <a:gd name="T4" fmla="*/ 1 w 5"/>
                <a:gd name="T5" fmla="*/ 0 h 8"/>
              </a:gdLst>
              <a:ahLst/>
              <a:cxnLst>
                <a:cxn ang="0">
                  <a:pos x="T0" y="T1"/>
                </a:cxn>
                <a:cxn ang="0">
                  <a:pos x="T2" y="T3"/>
                </a:cxn>
                <a:cxn ang="0">
                  <a:pos x="T4" y="T5"/>
                </a:cxn>
              </a:cxnLst>
              <a:rect l="0" t="0" r="r" b="b"/>
              <a:pathLst>
                <a:path w="5" h="8">
                  <a:moveTo>
                    <a:pt x="1" y="0"/>
                  </a:moveTo>
                  <a:cubicBezTo>
                    <a:pt x="5" y="0"/>
                    <a:pt x="5" y="4"/>
                    <a:pt x="5" y="8"/>
                  </a:cubicBezTo>
                  <a:cubicBezTo>
                    <a:pt x="2" y="7"/>
                    <a:pt x="0" y="3"/>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68" name="Freeform 228"/>
            <p:cNvSpPr>
              <a:spLocks/>
            </p:cNvSpPr>
            <p:nvPr/>
          </p:nvSpPr>
          <p:spPr bwMode="auto">
            <a:xfrm>
              <a:off x="2308225" y="5372100"/>
              <a:ext cx="36513" cy="42863"/>
            </a:xfrm>
            <a:custGeom>
              <a:avLst/>
              <a:gdLst>
                <a:gd name="T0" fmla="*/ 0 w 5"/>
                <a:gd name="T1" fmla="*/ 0 h 6"/>
                <a:gd name="T2" fmla="*/ 5 w 5"/>
                <a:gd name="T3" fmla="*/ 6 h 6"/>
                <a:gd name="T4" fmla="*/ 0 w 5"/>
                <a:gd name="T5" fmla="*/ 0 h 6"/>
              </a:gdLst>
              <a:ahLst/>
              <a:cxnLst>
                <a:cxn ang="0">
                  <a:pos x="T0" y="T1"/>
                </a:cxn>
                <a:cxn ang="0">
                  <a:pos x="T2" y="T3"/>
                </a:cxn>
                <a:cxn ang="0">
                  <a:pos x="T4" y="T5"/>
                </a:cxn>
              </a:cxnLst>
              <a:rect l="0" t="0" r="r" b="b"/>
              <a:pathLst>
                <a:path w="5" h="6">
                  <a:moveTo>
                    <a:pt x="0" y="0"/>
                  </a:moveTo>
                  <a:cubicBezTo>
                    <a:pt x="3" y="0"/>
                    <a:pt x="5" y="3"/>
                    <a:pt x="5" y="6"/>
                  </a:cubicBezTo>
                  <a:cubicBezTo>
                    <a:pt x="2" y="5"/>
                    <a:pt x="0" y="3"/>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69" name="Freeform 229"/>
            <p:cNvSpPr>
              <a:spLocks/>
            </p:cNvSpPr>
            <p:nvPr/>
          </p:nvSpPr>
          <p:spPr bwMode="auto">
            <a:xfrm>
              <a:off x="2605088" y="5372100"/>
              <a:ext cx="42863" cy="34925"/>
            </a:xfrm>
            <a:custGeom>
              <a:avLst/>
              <a:gdLst>
                <a:gd name="T0" fmla="*/ 6 w 6"/>
                <a:gd name="T1" fmla="*/ 0 h 5"/>
                <a:gd name="T2" fmla="*/ 0 w 6"/>
                <a:gd name="T3" fmla="*/ 3 h 5"/>
                <a:gd name="T4" fmla="*/ 6 w 6"/>
                <a:gd name="T5" fmla="*/ 0 h 5"/>
              </a:gdLst>
              <a:ahLst/>
              <a:cxnLst>
                <a:cxn ang="0">
                  <a:pos x="T0" y="T1"/>
                </a:cxn>
                <a:cxn ang="0">
                  <a:pos x="T2" y="T3"/>
                </a:cxn>
                <a:cxn ang="0">
                  <a:pos x="T4" y="T5"/>
                </a:cxn>
              </a:cxnLst>
              <a:rect l="0" t="0" r="r" b="b"/>
              <a:pathLst>
                <a:path w="6" h="5">
                  <a:moveTo>
                    <a:pt x="6" y="0"/>
                  </a:moveTo>
                  <a:cubicBezTo>
                    <a:pt x="5" y="2"/>
                    <a:pt x="3" y="5"/>
                    <a:pt x="0" y="3"/>
                  </a:cubicBezTo>
                  <a:cubicBezTo>
                    <a:pt x="1" y="1"/>
                    <a:pt x="3"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0" name="Freeform 235"/>
            <p:cNvSpPr>
              <a:spLocks/>
            </p:cNvSpPr>
            <p:nvPr/>
          </p:nvSpPr>
          <p:spPr bwMode="auto">
            <a:xfrm>
              <a:off x="2259013" y="5421313"/>
              <a:ext cx="63500" cy="34925"/>
            </a:xfrm>
            <a:custGeom>
              <a:avLst/>
              <a:gdLst>
                <a:gd name="T0" fmla="*/ 0 w 9"/>
                <a:gd name="T1" fmla="*/ 0 h 5"/>
                <a:gd name="T2" fmla="*/ 9 w 9"/>
                <a:gd name="T3" fmla="*/ 5 h 5"/>
                <a:gd name="T4" fmla="*/ 0 w 9"/>
                <a:gd name="T5" fmla="*/ 0 h 5"/>
              </a:gdLst>
              <a:ahLst/>
              <a:cxnLst>
                <a:cxn ang="0">
                  <a:pos x="T0" y="T1"/>
                </a:cxn>
                <a:cxn ang="0">
                  <a:pos x="T2" y="T3"/>
                </a:cxn>
                <a:cxn ang="0">
                  <a:pos x="T4" y="T5"/>
                </a:cxn>
              </a:cxnLst>
              <a:rect l="0" t="0" r="r" b="b"/>
              <a:pathLst>
                <a:path w="9" h="5">
                  <a:moveTo>
                    <a:pt x="0" y="0"/>
                  </a:moveTo>
                  <a:cubicBezTo>
                    <a:pt x="4" y="0"/>
                    <a:pt x="9" y="3"/>
                    <a:pt x="9" y="5"/>
                  </a:cubicBezTo>
                  <a:cubicBezTo>
                    <a:pt x="5" y="4"/>
                    <a:pt x="1" y="4"/>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1" name="Freeform 237"/>
            <p:cNvSpPr>
              <a:spLocks/>
            </p:cNvSpPr>
            <p:nvPr/>
          </p:nvSpPr>
          <p:spPr bwMode="auto">
            <a:xfrm>
              <a:off x="2611438" y="5421313"/>
              <a:ext cx="57150" cy="42863"/>
            </a:xfrm>
            <a:custGeom>
              <a:avLst/>
              <a:gdLst>
                <a:gd name="T0" fmla="*/ 8 w 8"/>
                <a:gd name="T1" fmla="*/ 0 h 6"/>
                <a:gd name="T2" fmla="*/ 0 w 8"/>
                <a:gd name="T3" fmla="*/ 5 h 6"/>
                <a:gd name="T4" fmla="*/ 8 w 8"/>
                <a:gd name="T5" fmla="*/ 0 h 6"/>
              </a:gdLst>
              <a:ahLst/>
              <a:cxnLst>
                <a:cxn ang="0">
                  <a:pos x="T0" y="T1"/>
                </a:cxn>
                <a:cxn ang="0">
                  <a:pos x="T2" y="T3"/>
                </a:cxn>
                <a:cxn ang="0">
                  <a:pos x="T4" y="T5"/>
                </a:cxn>
              </a:cxnLst>
              <a:rect l="0" t="0" r="r" b="b"/>
              <a:pathLst>
                <a:path w="8" h="6">
                  <a:moveTo>
                    <a:pt x="8" y="0"/>
                  </a:moveTo>
                  <a:cubicBezTo>
                    <a:pt x="7" y="4"/>
                    <a:pt x="3" y="6"/>
                    <a:pt x="0" y="5"/>
                  </a:cubicBezTo>
                  <a:cubicBezTo>
                    <a:pt x="0" y="1"/>
                    <a:pt x="4" y="0"/>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2" name="Freeform 242"/>
            <p:cNvSpPr>
              <a:spLocks/>
            </p:cNvSpPr>
            <p:nvPr/>
          </p:nvSpPr>
          <p:spPr bwMode="auto">
            <a:xfrm>
              <a:off x="2244725" y="5484813"/>
              <a:ext cx="63500" cy="28575"/>
            </a:xfrm>
            <a:custGeom>
              <a:avLst/>
              <a:gdLst>
                <a:gd name="T0" fmla="*/ 0 w 9"/>
                <a:gd name="T1" fmla="*/ 0 h 4"/>
                <a:gd name="T2" fmla="*/ 9 w 9"/>
                <a:gd name="T3" fmla="*/ 3 h 4"/>
                <a:gd name="T4" fmla="*/ 0 w 9"/>
                <a:gd name="T5" fmla="*/ 0 h 4"/>
              </a:gdLst>
              <a:ahLst/>
              <a:cxnLst>
                <a:cxn ang="0">
                  <a:pos x="T0" y="T1"/>
                </a:cxn>
                <a:cxn ang="0">
                  <a:pos x="T2" y="T3"/>
                </a:cxn>
                <a:cxn ang="0">
                  <a:pos x="T4" y="T5"/>
                </a:cxn>
              </a:cxnLst>
              <a:rect l="0" t="0" r="r" b="b"/>
              <a:pathLst>
                <a:path w="9" h="4">
                  <a:moveTo>
                    <a:pt x="0" y="0"/>
                  </a:moveTo>
                  <a:cubicBezTo>
                    <a:pt x="3" y="0"/>
                    <a:pt x="8" y="0"/>
                    <a:pt x="9" y="3"/>
                  </a:cubicBezTo>
                  <a:cubicBezTo>
                    <a:pt x="5" y="3"/>
                    <a:pt x="0" y="4"/>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3" name="Freeform 245"/>
            <p:cNvSpPr>
              <a:spLocks/>
            </p:cNvSpPr>
            <p:nvPr/>
          </p:nvSpPr>
          <p:spPr bwMode="auto">
            <a:xfrm>
              <a:off x="2619375" y="5478463"/>
              <a:ext cx="69850" cy="41275"/>
            </a:xfrm>
            <a:custGeom>
              <a:avLst/>
              <a:gdLst>
                <a:gd name="T0" fmla="*/ 10 w 10"/>
                <a:gd name="T1" fmla="*/ 3 h 6"/>
                <a:gd name="T2" fmla="*/ 0 w 10"/>
                <a:gd name="T3" fmla="*/ 5 h 6"/>
                <a:gd name="T4" fmla="*/ 10 w 10"/>
                <a:gd name="T5" fmla="*/ 3 h 6"/>
              </a:gdLst>
              <a:ahLst/>
              <a:cxnLst>
                <a:cxn ang="0">
                  <a:pos x="T0" y="T1"/>
                </a:cxn>
                <a:cxn ang="0">
                  <a:pos x="T2" y="T3"/>
                </a:cxn>
                <a:cxn ang="0">
                  <a:pos x="T4" y="T5"/>
                </a:cxn>
              </a:cxnLst>
              <a:rect l="0" t="0" r="r" b="b"/>
              <a:pathLst>
                <a:path w="10" h="6">
                  <a:moveTo>
                    <a:pt x="10" y="3"/>
                  </a:moveTo>
                  <a:cubicBezTo>
                    <a:pt x="9" y="6"/>
                    <a:pt x="3" y="6"/>
                    <a:pt x="0" y="5"/>
                  </a:cubicBezTo>
                  <a:cubicBezTo>
                    <a:pt x="1" y="2"/>
                    <a:pt x="8" y="0"/>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4" name="Freeform 254"/>
            <p:cNvSpPr>
              <a:spLocks/>
            </p:cNvSpPr>
            <p:nvPr/>
          </p:nvSpPr>
          <p:spPr bwMode="auto">
            <a:xfrm>
              <a:off x="2252663" y="5534025"/>
              <a:ext cx="63500" cy="42863"/>
            </a:xfrm>
            <a:custGeom>
              <a:avLst/>
              <a:gdLst>
                <a:gd name="T0" fmla="*/ 8 w 9"/>
                <a:gd name="T1" fmla="*/ 0 h 6"/>
                <a:gd name="T2" fmla="*/ 0 w 9"/>
                <a:gd name="T3" fmla="*/ 4 h 6"/>
                <a:gd name="T4" fmla="*/ 8 w 9"/>
                <a:gd name="T5" fmla="*/ 0 h 6"/>
              </a:gdLst>
              <a:ahLst/>
              <a:cxnLst>
                <a:cxn ang="0">
                  <a:pos x="T0" y="T1"/>
                </a:cxn>
                <a:cxn ang="0">
                  <a:pos x="T2" y="T3"/>
                </a:cxn>
                <a:cxn ang="0">
                  <a:pos x="T4" y="T5"/>
                </a:cxn>
              </a:cxnLst>
              <a:rect l="0" t="0" r="r" b="b"/>
              <a:pathLst>
                <a:path w="9" h="6">
                  <a:moveTo>
                    <a:pt x="8" y="0"/>
                  </a:moveTo>
                  <a:cubicBezTo>
                    <a:pt x="9" y="4"/>
                    <a:pt x="2" y="6"/>
                    <a:pt x="0" y="4"/>
                  </a:cubicBezTo>
                  <a:cubicBezTo>
                    <a:pt x="1" y="0"/>
                    <a:pt x="5" y="1"/>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5" name="Freeform 255"/>
            <p:cNvSpPr>
              <a:spLocks/>
            </p:cNvSpPr>
            <p:nvPr/>
          </p:nvSpPr>
          <p:spPr bwMode="auto">
            <a:xfrm>
              <a:off x="2625725" y="5534025"/>
              <a:ext cx="63500" cy="36513"/>
            </a:xfrm>
            <a:custGeom>
              <a:avLst/>
              <a:gdLst>
                <a:gd name="T0" fmla="*/ 8 w 9"/>
                <a:gd name="T1" fmla="*/ 4 h 5"/>
                <a:gd name="T2" fmla="*/ 0 w 9"/>
                <a:gd name="T3" fmla="*/ 2 h 5"/>
                <a:gd name="T4" fmla="*/ 8 w 9"/>
                <a:gd name="T5" fmla="*/ 4 h 5"/>
              </a:gdLst>
              <a:ahLst/>
              <a:cxnLst>
                <a:cxn ang="0">
                  <a:pos x="T0" y="T1"/>
                </a:cxn>
                <a:cxn ang="0">
                  <a:pos x="T2" y="T3"/>
                </a:cxn>
                <a:cxn ang="0">
                  <a:pos x="T4" y="T5"/>
                </a:cxn>
              </a:cxnLst>
              <a:rect l="0" t="0" r="r" b="b"/>
              <a:pathLst>
                <a:path w="9" h="5">
                  <a:moveTo>
                    <a:pt x="8" y="4"/>
                  </a:moveTo>
                  <a:cubicBezTo>
                    <a:pt x="5" y="4"/>
                    <a:pt x="0" y="5"/>
                    <a:pt x="0" y="2"/>
                  </a:cubicBezTo>
                  <a:cubicBezTo>
                    <a:pt x="2" y="1"/>
                    <a:pt x="9" y="0"/>
                    <a:pt x="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6" name="Freeform 259"/>
            <p:cNvSpPr>
              <a:spLocks/>
            </p:cNvSpPr>
            <p:nvPr/>
          </p:nvSpPr>
          <p:spPr bwMode="auto">
            <a:xfrm>
              <a:off x="2590800" y="5597525"/>
              <a:ext cx="69850" cy="49213"/>
            </a:xfrm>
            <a:custGeom>
              <a:avLst/>
              <a:gdLst>
                <a:gd name="T0" fmla="*/ 10 w 10"/>
                <a:gd name="T1" fmla="*/ 6 h 7"/>
                <a:gd name="T2" fmla="*/ 0 w 10"/>
                <a:gd name="T3" fmla="*/ 0 h 7"/>
                <a:gd name="T4" fmla="*/ 10 w 10"/>
                <a:gd name="T5" fmla="*/ 6 h 7"/>
              </a:gdLst>
              <a:ahLst/>
              <a:cxnLst>
                <a:cxn ang="0">
                  <a:pos x="T0" y="T1"/>
                </a:cxn>
                <a:cxn ang="0">
                  <a:pos x="T2" y="T3"/>
                </a:cxn>
                <a:cxn ang="0">
                  <a:pos x="T4" y="T5"/>
                </a:cxn>
              </a:cxnLst>
              <a:rect l="0" t="0" r="r" b="b"/>
              <a:pathLst>
                <a:path w="10" h="7">
                  <a:moveTo>
                    <a:pt x="10" y="6"/>
                  </a:moveTo>
                  <a:cubicBezTo>
                    <a:pt x="6" y="7"/>
                    <a:pt x="2" y="3"/>
                    <a:pt x="0" y="0"/>
                  </a:cubicBezTo>
                  <a:cubicBezTo>
                    <a:pt x="4" y="0"/>
                    <a:pt x="8" y="3"/>
                    <a:pt x="10"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7" name="Freeform 262"/>
            <p:cNvSpPr>
              <a:spLocks/>
            </p:cNvSpPr>
            <p:nvPr/>
          </p:nvSpPr>
          <p:spPr bwMode="auto">
            <a:xfrm>
              <a:off x="2266950" y="5605463"/>
              <a:ext cx="55563" cy="34925"/>
            </a:xfrm>
            <a:custGeom>
              <a:avLst/>
              <a:gdLst>
                <a:gd name="T0" fmla="*/ 8 w 8"/>
                <a:gd name="T1" fmla="*/ 0 h 5"/>
                <a:gd name="T2" fmla="*/ 0 w 8"/>
                <a:gd name="T3" fmla="*/ 4 h 5"/>
                <a:gd name="T4" fmla="*/ 8 w 8"/>
                <a:gd name="T5" fmla="*/ 0 h 5"/>
              </a:gdLst>
              <a:ahLst/>
              <a:cxnLst>
                <a:cxn ang="0">
                  <a:pos x="T0" y="T1"/>
                </a:cxn>
                <a:cxn ang="0">
                  <a:pos x="T2" y="T3"/>
                </a:cxn>
                <a:cxn ang="0">
                  <a:pos x="T4" y="T5"/>
                </a:cxn>
              </a:cxnLst>
              <a:rect l="0" t="0" r="r" b="b"/>
              <a:pathLst>
                <a:path w="8" h="5">
                  <a:moveTo>
                    <a:pt x="8" y="0"/>
                  </a:moveTo>
                  <a:cubicBezTo>
                    <a:pt x="7" y="4"/>
                    <a:pt x="3" y="5"/>
                    <a:pt x="0" y="4"/>
                  </a:cubicBezTo>
                  <a:cubicBezTo>
                    <a:pt x="1" y="1"/>
                    <a:pt x="4" y="1"/>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8" name="Freeform 265"/>
            <p:cNvSpPr>
              <a:spLocks/>
            </p:cNvSpPr>
            <p:nvPr/>
          </p:nvSpPr>
          <p:spPr bwMode="auto">
            <a:xfrm>
              <a:off x="2570163" y="5646738"/>
              <a:ext cx="55563" cy="49213"/>
            </a:xfrm>
            <a:custGeom>
              <a:avLst/>
              <a:gdLst>
                <a:gd name="T0" fmla="*/ 0 w 8"/>
                <a:gd name="T1" fmla="*/ 0 h 7"/>
                <a:gd name="T2" fmla="*/ 8 w 8"/>
                <a:gd name="T3" fmla="*/ 7 h 7"/>
                <a:gd name="T4" fmla="*/ 0 w 8"/>
                <a:gd name="T5" fmla="*/ 0 h 7"/>
              </a:gdLst>
              <a:ahLst/>
              <a:cxnLst>
                <a:cxn ang="0">
                  <a:pos x="T0" y="T1"/>
                </a:cxn>
                <a:cxn ang="0">
                  <a:pos x="T2" y="T3"/>
                </a:cxn>
                <a:cxn ang="0">
                  <a:pos x="T4" y="T5"/>
                </a:cxn>
              </a:cxnLst>
              <a:rect l="0" t="0" r="r" b="b"/>
              <a:pathLst>
                <a:path w="8" h="7">
                  <a:moveTo>
                    <a:pt x="0" y="0"/>
                  </a:moveTo>
                  <a:cubicBezTo>
                    <a:pt x="5" y="0"/>
                    <a:pt x="6" y="4"/>
                    <a:pt x="8" y="7"/>
                  </a:cubicBezTo>
                  <a:cubicBezTo>
                    <a:pt x="4" y="6"/>
                    <a:pt x="2" y="3"/>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9" name="Freeform 267"/>
            <p:cNvSpPr>
              <a:spLocks/>
            </p:cNvSpPr>
            <p:nvPr/>
          </p:nvSpPr>
          <p:spPr bwMode="auto">
            <a:xfrm>
              <a:off x="2527300" y="5675313"/>
              <a:ext cx="42863" cy="71438"/>
            </a:xfrm>
            <a:custGeom>
              <a:avLst/>
              <a:gdLst>
                <a:gd name="T0" fmla="*/ 1 w 6"/>
                <a:gd name="T1" fmla="*/ 0 h 10"/>
                <a:gd name="T2" fmla="*/ 6 w 6"/>
                <a:gd name="T3" fmla="*/ 10 h 10"/>
                <a:gd name="T4" fmla="*/ 1 w 6"/>
                <a:gd name="T5" fmla="*/ 0 h 10"/>
              </a:gdLst>
              <a:ahLst/>
              <a:cxnLst>
                <a:cxn ang="0">
                  <a:pos x="T0" y="T1"/>
                </a:cxn>
                <a:cxn ang="0">
                  <a:pos x="T2" y="T3"/>
                </a:cxn>
                <a:cxn ang="0">
                  <a:pos x="T4" y="T5"/>
                </a:cxn>
              </a:cxnLst>
              <a:rect l="0" t="0" r="r" b="b"/>
              <a:pathLst>
                <a:path w="6" h="10">
                  <a:moveTo>
                    <a:pt x="1" y="0"/>
                  </a:moveTo>
                  <a:cubicBezTo>
                    <a:pt x="5" y="1"/>
                    <a:pt x="6" y="5"/>
                    <a:pt x="6" y="10"/>
                  </a:cubicBezTo>
                  <a:cubicBezTo>
                    <a:pt x="3" y="9"/>
                    <a:pt x="0" y="3"/>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80" name="Freeform 268"/>
            <p:cNvSpPr>
              <a:spLocks/>
            </p:cNvSpPr>
            <p:nvPr/>
          </p:nvSpPr>
          <p:spPr bwMode="auto">
            <a:xfrm>
              <a:off x="2484438" y="5689600"/>
              <a:ext cx="28575" cy="77788"/>
            </a:xfrm>
            <a:custGeom>
              <a:avLst/>
              <a:gdLst>
                <a:gd name="T0" fmla="*/ 0 w 4"/>
                <a:gd name="T1" fmla="*/ 0 h 11"/>
                <a:gd name="T2" fmla="*/ 4 w 4"/>
                <a:gd name="T3" fmla="*/ 11 h 11"/>
                <a:gd name="T4" fmla="*/ 0 w 4"/>
                <a:gd name="T5" fmla="*/ 0 h 11"/>
              </a:gdLst>
              <a:ahLst/>
              <a:cxnLst>
                <a:cxn ang="0">
                  <a:pos x="T0" y="T1"/>
                </a:cxn>
                <a:cxn ang="0">
                  <a:pos x="T2" y="T3"/>
                </a:cxn>
                <a:cxn ang="0">
                  <a:pos x="T4" y="T5"/>
                </a:cxn>
              </a:cxnLst>
              <a:rect l="0" t="0" r="r" b="b"/>
              <a:pathLst>
                <a:path w="4" h="11">
                  <a:moveTo>
                    <a:pt x="0" y="0"/>
                  </a:moveTo>
                  <a:cubicBezTo>
                    <a:pt x="4" y="1"/>
                    <a:pt x="3" y="7"/>
                    <a:pt x="4" y="11"/>
                  </a:cubicBezTo>
                  <a:cubicBezTo>
                    <a:pt x="0" y="9"/>
                    <a:pt x="0" y="5"/>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81" name="Freeform 270"/>
            <p:cNvSpPr>
              <a:spLocks/>
            </p:cNvSpPr>
            <p:nvPr/>
          </p:nvSpPr>
          <p:spPr bwMode="auto">
            <a:xfrm>
              <a:off x="2420938" y="5710238"/>
              <a:ext cx="28575" cy="49213"/>
            </a:xfrm>
            <a:custGeom>
              <a:avLst/>
              <a:gdLst>
                <a:gd name="T0" fmla="*/ 1 w 4"/>
                <a:gd name="T1" fmla="*/ 0 h 7"/>
                <a:gd name="T2" fmla="*/ 3 w 4"/>
                <a:gd name="T3" fmla="*/ 0 h 7"/>
                <a:gd name="T4" fmla="*/ 1 w 4"/>
                <a:gd name="T5" fmla="*/ 7 h 7"/>
                <a:gd name="T6" fmla="*/ 1 w 4"/>
                <a:gd name="T7" fmla="*/ 0 h 7"/>
              </a:gdLst>
              <a:ahLst/>
              <a:cxnLst>
                <a:cxn ang="0">
                  <a:pos x="T0" y="T1"/>
                </a:cxn>
                <a:cxn ang="0">
                  <a:pos x="T2" y="T3"/>
                </a:cxn>
                <a:cxn ang="0">
                  <a:pos x="T4" y="T5"/>
                </a:cxn>
                <a:cxn ang="0">
                  <a:pos x="T6" y="T7"/>
                </a:cxn>
              </a:cxnLst>
              <a:rect l="0" t="0" r="r" b="b"/>
              <a:pathLst>
                <a:path w="4" h="7">
                  <a:moveTo>
                    <a:pt x="1" y="0"/>
                  </a:moveTo>
                  <a:cubicBezTo>
                    <a:pt x="2" y="0"/>
                    <a:pt x="2" y="0"/>
                    <a:pt x="3" y="0"/>
                  </a:cubicBezTo>
                  <a:cubicBezTo>
                    <a:pt x="4" y="2"/>
                    <a:pt x="4" y="7"/>
                    <a:pt x="1" y="7"/>
                  </a:cubicBezTo>
                  <a:cubicBezTo>
                    <a:pt x="0" y="6"/>
                    <a:pt x="0" y="1"/>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82" name="Freeform 283"/>
            <p:cNvSpPr>
              <a:spLocks/>
            </p:cNvSpPr>
            <p:nvPr/>
          </p:nvSpPr>
          <p:spPr bwMode="auto">
            <a:xfrm>
              <a:off x="2408238" y="5802313"/>
              <a:ext cx="84138" cy="120650"/>
            </a:xfrm>
            <a:custGeom>
              <a:avLst/>
              <a:gdLst>
                <a:gd name="T0" fmla="*/ 11 w 12"/>
                <a:gd name="T1" fmla="*/ 5 h 17"/>
                <a:gd name="T2" fmla="*/ 6 w 12"/>
                <a:gd name="T3" fmla="*/ 5 h 17"/>
                <a:gd name="T4" fmla="*/ 12 w 12"/>
                <a:gd name="T5" fmla="*/ 12 h 17"/>
                <a:gd name="T6" fmla="*/ 2 w 12"/>
                <a:gd name="T7" fmla="*/ 15 h 17"/>
                <a:gd name="T8" fmla="*/ 9 w 12"/>
                <a:gd name="T9" fmla="*/ 12 h 17"/>
                <a:gd name="T10" fmla="*/ 3 w 12"/>
                <a:gd name="T11" fmla="*/ 8 h 17"/>
                <a:gd name="T12" fmla="*/ 11 w 12"/>
                <a:gd name="T13" fmla="*/ 5 h 17"/>
              </a:gdLst>
              <a:ahLst/>
              <a:cxnLst>
                <a:cxn ang="0">
                  <a:pos x="T0" y="T1"/>
                </a:cxn>
                <a:cxn ang="0">
                  <a:pos x="T2" y="T3"/>
                </a:cxn>
                <a:cxn ang="0">
                  <a:pos x="T4" y="T5"/>
                </a:cxn>
                <a:cxn ang="0">
                  <a:pos x="T6" y="T7"/>
                </a:cxn>
                <a:cxn ang="0">
                  <a:pos x="T8" y="T9"/>
                </a:cxn>
                <a:cxn ang="0">
                  <a:pos x="T10" y="T11"/>
                </a:cxn>
                <a:cxn ang="0">
                  <a:pos x="T12" y="T13"/>
                </a:cxn>
              </a:cxnLst>
              <a:rect l="0" t="0" r="r" b="b"/>
              <a:pathLst>
                <a:path w="12" h="17">
                  <a:moveTo>
                    <a:pt x="11" y="5"/>
                  </a:moveTo>
                  <a:cubicBezTo>
                    <a:pt x="10" y="5"/>
                    <a:pt x="8" y="5"/>
                    <a:pt x="6" y="5"/>
                  </a:cubicBezTo>
                  <a:cubicBezTo>
                    <a:pt x="8" y="8"/>
                    <a:pt x="11" y="8"/>
                    <a:pt x="12" y="12"/>
                  </a:cubicBezTo>
                  <a:cubicBezTo>
                    <a:pt x="11" y="15"/>
                    <a:pt x="5" y="17"/>
                    <a:pt x="2" y="15"/>
                  </a:cubicBezTo>
                  <a:cubicBezTo>
                    <a:pt x="3" y="13"/>
                    <a:pt x="7" y="13"/>
                    <a:pt x="9" y="12"/>
                  </a:cubicBezTo>
                  <a:cubicBezTo>
                    <a:pt x="8" y="9"/>
                    <a:pt x="5" y="9"/>
                    <a:pt x="3" y="8"/>
                  </a:cubicBezTo>
                  <a:cubicBezTo>
                    <a:pt x="0" y="2"/>
                    <a:pt x="10" y="0"/>
                    <a:pt x="1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grpSp>
      <p:sp>
        <p:nvSpPr>
          <p:cNvPr id="116" name="object 3"/>
          <p:cNvSpPr/>
          <p:nvPr/>
        </p:nvSpPr>
        <p:spPr>
          <a:xfrm>
            <a:off x="225079" y="2343400"/>
            <a:ext cx="1988820" cy="4144485"/>
          </a:xfrm>
          <a:custGeom>
            <a:avLst/>
            <a:gdLst/>
            <a:ahLst/>
            <a:cxnLst/>
            <a:rect l="l" t="t" r="r" b="b"/>
            <a:pathLst>
              <a:path w="2087879" h="2447925">
                <a:moveTo>
                  <a:pt x="0" y="2447544"/>
                </a:moveTo>
                <a:lnTo>
                  <a:pt x="2087879" y="2447544"/>
                </a:lnTo>
                <a:lnTo>
                  <a:pt x="2087879" y="0"/>
                </a:lnTo>
                <a:lnTo>
                  <a:pt x="0" y="0"/>
                </a:lnTo>
                <a:lnTo>
                  <a:pt x="0" y="2447544"/>
                </a:lnTo>
                <a:close/>
              </a:path>
            </a:pathLst>
          </a:custGeom>
          <a:solidFill>
            <a:schemeClr val="accent4"/>
          </a:solidFill>
          <a:ln>
            <a:solidFill>
              <a:schemeClr val="bg1"/>
            </a:solidFill>
          </a:ln>
        </p:spPr>
        <p:txBody>
          <a:bodyPr wrap="square" lIns="0" tIns="0" rIns="0" bIns="0" rtlCol="0"/>
          <a:lstStyle/>
          <a:p>
            <a:endParaRPr sz="1000" dirty="0">
              <a:latin typeface="+mj-lt"/>
            </a:endParaRPr>
          </a:p>
        </p:txBody>
      </p:sp>
      <p:sp>
        <p:nvSpPr>
          <p:cNvPr id="118" name="object 5"/>
          <p:cNvSpPr txBox="1"/>
          <p:nvPr/>
        </p:nvSpPr>
        <p:spPr>
          <a:xfrm>
            <a:off x="265085" y="2521671"/>
            <a:ext cx="1948814" cy="3676456"/>
          </a:xfrm>
          <a:prstGeom prst="rect">
            <a:avLst/>
          </a:prstGeom>
        </p:spPr>
        <p:txBody>
          <a:bodyPr vert="horz" wrap="square" lIns="0" tIns="0" rIns="0" bIns="0" rtlCol="0">
            <a:spAutoFit/>
          </a:bodyPr>
          <a:lstStyle/>
          <a:p>
            <a:pPr marL="40005" marR="5080" algn="ctr">
              <a:lnSpc>
                <a:spcPct val="91400"/>
              </a:lnSpc>
            </a:pPr>
            <a:r>
              <a:rPr sz="1400" b="1" spc="-114" dirty="0">
                <a:solidFill>
                  <a:srgbClr val="FFFFFF"/>
                </a:solidFill>
                <a:latin typeface="+mj-lt"/>
                <a:cs typeface="Calibri"/>
              </a:rPr>
              <a:t>T</a:t>
            </a:r>
            <a:r>
              <a:rPr sz="1400" b="1" spc="-45" dirty="0">
                <a:solidFill>
                  <a:srgbClr val="FFFFFF"/>
                </a:solidFill>
                <a:latin typeface="+mj-lt"/>
                <a:cs typeface="Calibri"/>
              </a:rPr>
              <a:t>r</a:t>
            </a:r>
            <a:r>
              <a:rPr sz="1400" b="1" dirty="0">
                <a:solidFill>
                  <a:srgbClr val="FFFFFF"/>
                </a:solidFill>
                <a:latin typeface="+mj-lt"/>
                <a:cs typeface="Calibri"/>
              </a:rPr>
              <a:t>adi</a:t>
            </a:r>
            <a:r>
              <a:rPr sz="1400" b="1" spc="-10" dirty="0">
                <a:solidFill>
                  <a:srgbClr val="FFFFFF"/>
                </a:solidFill>
                <a:latin typeface="+mj-lt"/>
                <a:cs typeface="Calibri"/>
              </a:rPr>
              <a:t>ti</a:t>
            </a:r>
            <a:r>
              <a:rPr sz="1400" b="1" spc="-5" dirty="0">
                <a:solidFill>
                  <a:srgbClr val="FFFFFF"/>
                </a:solidFill>
                <a:latin typeface="+mj-lt"/>
                <a:cs typeface="Calibri"/>
              </a:rPr>
              <a:t>ona</a:t>
            </a:r>
            <a:r>
              <a:rPr sz="1400" b="1" dirty="0">
                <a:solidFill>
                  <a:srgbClr val="FFFFFF"/>
                </a:solidFill>
                <a:latin typeface="+mj-lt"/>
                <a:cs typeface="Calibri"/>
              </a:rPr>
              <a:t>l</a:t>
            </a:r>
            <a:r>
              <a:rPr sz="1400" b="1" spc="5" dirty="0">
                <a:solidFill>
                  <a:srgbClr val="FFFFFF"/>
                </a:solidFill>
                <a:latin typeface="+mj-lt"/>
                <a:cs typeface="Calibri"/>
              </a:rPr>
              <a:t> </a:t>
            </a:r>
            <a:r>
              <a:rPr sz="1400" b="1" dirty="0">
                <a:solidFill>
                  <a:srgbClr val="FFFFFF"/>
                </a:solidFill>
                <a:latin typeface="+mj-lt"/>
                <a:cs typeface="Calibri"/>
              </a:rPr>
              <a:t>Med</a:t>
            </a:r>
            <a:r>
              <a:rPr sz="1400" b="1" spc="-10" dirty="0">
                <a:solidFill>
                  <a:srgbClr val="FFFFFF"/>
                </a:solidFill>
                <a:latin typeface="+mj-lt"/>
                <a:cs typeface="Calibri"/>
              </a:rPr>
              <a:t>i</a:t>
            </a:r>
            <a:r>
              <a:rPr sz="1400" b="1" spc="-20" dirty="0">
                <a:solidFill>
                  <a:srgbClr val="FFFFFF"/>
                </a:solidFill>
                <a:latin typeface="+mj-lt"/>
                <a:cs typeface="Calibri"/>
              </a:rPr>
              <a:t>c</a:t>
            </a:r>
            <a:r>
              <a:rPr sz="1400" b="1" dirty="0">
                <a:solidFill>
                  <a:srgbClr val="FFFFFF"/>
                </a:solidFill>
                <a:latin typeface="+mj-lt"/>
                <a:cs typeface="Calibri"/>
              </a:rPr>
              <a:t>a</a:t>
            </a:r>
            <a:r>
              <a:rPr sz="1400" b="1" spc="-5" dirty="0">
                <a:solidFill>
                  <a:srgbClr val="FFFFFF"/>
                </a:solidFill>
                <a:latin typeface="+mj-lt"/>
                <a:cs typeface="Calibri"/>
              </a:rPr>
              <a:t>i</a:t>
            </a:r>
            <a:r>
              <a:rPr sz="1400" b="1" dirty="0">
                <a:solidFill>
                  <a:srgbClr val="FFFFFF"/>
                </a:solidFill>
                <a:latin typeface="+mj-lt"/>
                <a:cs typeface="Calibri"/>
              </a:rPr>
              <a:t>d Adu</a:t>
            </a:r>
            <a:r>
              <a:rPr sz="1400" b="1" spc="-5" dirty="0">
                <a:solidFill>
                  <a:srgbClr val="FFFFFF"/>
                </a:solidFill>
                <a:latin typeface="+mj-lt"/>
                <a:cs typeface="Calibri"/>
              </a:rPr>
              <a:t>l</a:t>
            </a:r>
            <a:r>
              <a:rPr sz="1400" b="1" dirty="0">
                <a:solidFill>
                  <a:srgbClr val="FFFFFF"/>
                </a:solidFill>
                <a:latin typeface="+mj-lt"/>
                <a:cs typeface="Calibri"/>
              </a:rPr>
              <a:t>ts</a:t>
            </a:r>
            <a:r>
              <a:rPr sz="1400" b="1" spc="-5" dirty="0">
                <a:solidFill>
                  <a:srgbClr val="FFFFFF"/>
                </a:solidFill>
                <a:latin typeface="+mj-lt"/>
                <a:cs typeface="Calibri"/>
              </a:rPr>
              <a:t> Eli</a:t>
            </a:r>
            <a:r>
              <a:rPr sz="1400" b="1" dirty="0">
                <a:solidFill>
                  <a:srgbClr val="FFFFFF"/>
                </a:solidFill>
                <a:latin typeface="+mj-lt"/>
                <a:cs typeface="Calibri"/>
              </a:rPr>
              <a:t>gible</a:t>
            </a:r>
            <a:r>
              <a:rPr sz="1400" b="1" spc="-5" dirty="0">
                <a:solidFill>
                  <a:srgbClr val="FFFFFF"/>
                </a:solidFill>
                <a:latin typeface="+mj-lt"/>
                <a:cs typeface="Calibri"/>
              </a:rPr>
              <a:t> </a:t>
            </a:r>
            <a:r>
              <a:rPr sz="1400" b="1" spc="-20" dirty="0">
                <a:solidFill>
                  <a:srgbClr val="FFFFFF"/>
                </a:solidFill>
                <a:latin typeface="+mj-lt"/>
                <a:cs typeface="Calibri"/>
              </a:rPr>
              <a:t>P</a:t>
            </a:r>
            <a:r>
              <a:rPr sz="1400" b="1" dirty="0">
                <a:solidFill>
                  <a:srgbClr val="FFFFFF"/>
                </a:solidFill>
                <a:latin typeface="+mj-lt"/>
                <a:cs typeface="Calibri"/>
              </a:rPr>
              <a:t>r</a:t>
            </a:r>
            <a:r>
              <a:rPr sz="1400" b="1" spc="-10" dirty="0">
                <a:solidFill>
                  <a:srgbClr val="FFFFFF"/>
                </a:solidFill>
                <a:latin typeface="+mj-lt"/>
                <a:cs typeface="Calibri"/>
              </a:rPr>
              <a:t>i</a:t>
            </a:r>
            <a:r>
              <a:rPr sz="1400" b="1" spc="-15" dirty="0">
                <a:solidFill>
                  <a:srgbClr val="FFFFFF"/>
                </a:solidFill>
                <a:latin typeface="+mj-lt"/>
                <a:cs typeface="Calibri"/>
              </a:rPr>
              <a:t>or</a:t>
            </a:r>
            <a:r>
              <a:rPr sz="1400" b="1" spc="-10" dirty="0">
                <a:solidFill>
                  <a:srgbClr val="FFFFFF"/>
                </a:solidFill>
                <a:latin typeface="+mj-lt"/>
                <a:cs typeface="Calibri"/>
              </a:rPr>
              <a:t> </a:t>
            </a:r>
            <a:r>
              <a:rPr sz="1400" b="1" spc="-25" dirty="0">
                <a:solidFill>
                  <a:srgbClr val="FFFFFF"/>
                </a:solidFill>
                <a:latin typeface="+mj-lt"/>
                <a:cs typeface="Calibri"/>
              </a:rPr>
              <a:t>t</a:t>
            </a:r>
            <a:r>
              <a:rPr sz="1400" b="1" dirty="0">
                <a:solidFill>
                  <a:srgbClr val="FFFFFF"/>
                </a:solidFill>
                <a:latin typeface="+mj-lt"/>
                <a:cs typeface="Calibri"/>
              </a:rPr>
              <a:t>o</a:t>
            </a:r>
            <a:r>
              <a:rPr sz="1400" b="1" spc="-5" dirty="0">
                <a:solidFill>
                  <a:srgbClr val="FFFFFF"/>
                </a:solidFill>
                <a:latin typeface="+mj-lt"/>
                <a:cs typeface="Calibri"/>
              </a:rPr>
              <a:t> Ex</a:t>
            </a:r>
            <a:r>
              <a:rPr sz="1400" b="1" spc="5" dirty="0">
                <a:solidFill>
                  <a:srgbClr val="FFFFFF"/>
                </a:solidFill>
                <a:latin typeface="+mj-lt"/>
                <a:cs typeface="Calibri"/>
              </a:rPr>
              <a:t>p</a:t>
            </a:r>
            <a:r>
              <a:rPr sz="1400" b="1" dirty="0">
                <a:solidFill>
                  <a:srgbClr val="FFFFFF"/>
                </a:solidFill>
                <a:latin typeface="+mj-lt"/>
                <a:cs typeface="Calibri"/>
              </a:rPr>
              <a:t>an</a:t>
            </a:r>
            <a:r>
              <a:rPr sz="1400" b="1" spc="-5" dirty="0">
                <a:solidFill>
                  <a:srgbClr val="FFFFFF"/>
                </a:solidFill>
                <a:latin typeface="+mj-lt"/>
                <a:cs typeface="Calibri"/>
              </a:rPr>
              <a:t>sion</a:t>
            </a:r>
            <a:endParaRPr lang="en-US" sz="1400" b="1" spc="-5" dirty="0">
              <a:solidFill>
                <a:srgbClr val="FFFFFF"/>
              </a:solidFill>
              <a:latin typeface="+mj-lt"/>
              <a:cs typeface="Calibri"/>
            </a:endParaRPr>
          </a:p>
          <a:p>
            <a:pPr marL="211455" marR="5080" indent="-171450">
              <a:lnSpc>
                <a:spcPct val="91400"/>
              </a:lnSpc>
              <a:buFont typeface="Arial" panose="020B0604020202020204" pitchFamily="34" charset="0"/>
              <a:buChar char="•"/>
            </a:pPr>
            <a:endParaRPr lang="en-US" sz="1050" b="1" spc="-5" dirty="0">
              <a:solidFill>
                <a:srgbClr val="FFFFFF"/>
              </a:solidFill>
              <a:latin typeface="+mj-lt"/>
              <a:cs typeface="Calibri"/>
            </a:endParaRPr>
          </a:p>
          <a:p>
            <a:pPr marL="211455" marR="5080" indent="-171450">
              <a:lnSpc>
                <a:spcPct val="91400"/>
              </a:lnSpc>
              <a:buFont typeface="Arial" panose="020B0604020202020204" pitchFamily="34" charset="0"/>
              <a:buChar char="•"/>
            </a:pPr>
            <a:r>
              <a:rPr lang="en-US" sz="1400" spc="-5" dirty="0">
                <a:solidFill>
                  <a:srgbClr val="FFFFFF"/>
                </a:solidFill>
                <a:latin typeface="+mj-lt"/>
                <a:cs typeface="Calibri"/>
              </a:rPr>
              <a:t>Premiums or Copays</a:t>
            </a:r>
          </a:p>
          <a:p>
            <a:pPr marL="40005" marR="5080">
              <a:lnSpc>
                <a:spcPct val="91400"/>
              </a:lnSpc>
            </a:pPr>
            <a:endParaRPr lang="en-US" sz="1400" spc="-5" dirty="0">
              <a:solidFill>
                <a:srgbClr val="FFFFFF"/>
              </a:solidFill>
              <a:latin typeface="+mj-lt"/>
              <a:cs typeface="Calibri"/>
            </a:endParaRPr>
          </a:p>
          <a:p>
            <a:pPr marL="211455" marR="5080" indent="-171450">
              <a:lnSpc>
                <a:spcPct val="91400"/>
              </a:lnSpc>
              <a:buFont typeface="Arial" panose="020B0604020202020204" pitchFamily="34" charset="0"/>
              <a:buChar char="•"/>
            </a:pPr>
            <a:r>
              <a:rPr lang="en-US" sz="1400" spc="-5" dirty="0">
                <a:solidFill>
                  <a:srgbClr val="FFFFFF"/>
                </a:solidFill>
                <a:cs typeface="Calibri"/>
              </a:rPr>
              <a:t>No Change in Benefits (continue to get vision and dental through MCO)</a:t>
            </a:r>
          </a:p>
          <a:p>
            <a:pPr marL="40005" marR="5080">
              <a:lnSpc>
                <a:spcPct val="91400"/>
              </a:lnSpc>
            </a:pPr>
            <a:endParaRPr lang="en-US" sz="1400" spc="-5" dirty="0">
              <a:solidFill>
                <a:srgbClr val="FFFFFF"/>
              </a:solidFill>
              <a:latin typeface="+mj-lt"/>
              <a:cs typeface="Calibri"/>
            </a:endParaRPr>
          </a:p>
          <a:p>
            <a:pPr marL="211455" marR="5080" indent="-171450">
              <a:lnSpc>
                <a:spcPct val="91400"/>
              </a:lnSpc>
              <a:buFont typeface="Arial" panose="020B0604020202020204" pitchFamily="34" charset="0"/>
              <a:buChar char="•"/>
            </a:pPr>
            <a:r>
              <a:rPr lang="en-US" sz="1400" spc="-5" dirty="0">
                <a:solidFill>
                  <a:srgbClr val="FFFFFF"/>
                </a:solidFill>
                <a:latin typeface="+mj-lt"/>
                <a:cs typeface="Calibri"/>
              </a:rPr>
              <a:t>Community Engagement required, unless primary caretaker of dependent</a:t>
            </a:r>
            <a:endParaRPr sz="1400" dirty="0">
              <a:latin typeface="+mj-lt"/>
              <a:cs typeface="Calibri"/>
            </a:endParaRPr>
          </a:p>
        </p:txBody>
      </p:sp>
      <p:sp>
        <p:nvSpPr>
          <p:cNvPr id="200" name="object 56"/>
          <p:cNvSpPr txBox="1"/>
          <p:nvPr/>
        </p:nvSpPr>
        <p:spPr>
          <a:xfrm>
            <a:off x="652575" y="757738"/>
            <a:ext cx="7257143" cy="1154162"/>
          </a:xfrm>
          <a:prstGeom prst="rect">
            <a:avLst/>
          </a:prstGeom>
        </p:spPr>
        <p:txBody>
          <a:bodyPr vert="horz" wrap="square" lIns="0" tIns="0" rIns="0" bIns="0" rtlCol="0">
            <a:spAutoFit/>
          </a:bodyPr>
          <a:lstStyle/>
          <a:p>
            <a:pPr marL="12700" marR="5080" algn="ctr">
              <a:lnSpc>
                <a:spcPct val="100000"/>
              </a:lnSpc>
            </a:pPr>
            <a:r>
              <a:rPr sz="1400" b="1" dirty="0">
                <a:solidFill>
                  <a:srgbClr val="FFFFFF"/>
                </a:solidFill>
                <a:latin typeface="+mj-lt"/>
                <a:cs typeface="Calibri"/>
              </a:rPr>
              <a:t>Medi</a:t>
            </a:r>
            <a:r>
              <a:rPr sz="1400" b="1" spc="-10" dirty="0">
                <a:solidFill>
                  <a:srgbClr val="FFFFFF"/>
                </a:solidFill>
                <a:latin typeface="+mj-lt"/>
                <a:cs typeface="Calibri"/>
              </a:rPr>
              <a:t>c</a:t>
            </a:r>
            <a:r>
              <a:rPr sz="1400" b="1" dirty="0">
                <a:solidFill>
                  <a:srgbClr val="FFFFFF"/>
                </a:solidFill>
                <a:latin typeface="+mj-lt"/>
                <a:cs typeface="Calibri"/>
              </a:rPr>
              <a:t>aid</a:t>
            </a:r>
            <a:r>
              <a:rPr sz="1400" b="1" spc="-30" dirty="0">
                <a:solidFill>
                  <a:srgbClr val="FFFFFF"/>
                </a:solidFill>
                <a:latin typeface="+mj-lt"/>
                <a:cs typeface="Calibri"/>
              </a:rPr>
              <a:t> P</a:t>
            </a:r>
            <a:r>
              <a:rPr sz="1400" b="1" dirty="0">
                <a:solidFill>
                  <a:srgbClr val="FFFFFF"/>
                </a:solidFill>
                <a:latin typeface="+mj-lt"/>
                <a:cs typeface="Calibri"/>
              </a:rPr>
              <a:t>opul</a:t>
            </a:r>
            <a:r>
              <a:rPr sz="1400" b="1" spc="-10" dirty="0">
                <a:solidFill>
                  <a:srgbClr val="FFFFFF"/>
                </a:solidFill>
                <a:latin typeface="+mj-lt"/>
                <a:cs typeface="Calibri"/>
              </a:rPr>
              <a:t>a</a:t>
            </a:r>
            <a:r>
              <a:rPr sz="1400" b="1" dirty="0">
                <a:solidFill>
                  <a:srgbClr val="FFFFFF"/>
                </a:solidFill>
                <a:latin typeface="+mj-lt"/>
                <a:cs typeface="Calibri"/>
              </a:rPr>
              <a:t>tions</a:t>
            </a:r>
            <a:r>
              <a:rPr lang="en-US" sz="1400" b="1" spc="-20" dirty="0">
                <a:solidFill>
                  <a:srgbClr val="FFFFFF"/>
                </a:solidFill>
                <a:latin typeface="+mj-lt"/>
                <a:cs typeface="Calibri"/>
              </a:rPr>
              <a:t> </a:t>
            </a:r>
            <a:r>
              <a:rPr sz="1400" b="1" i="1" u="heavy" dirty="0">
                <a:solidFill>
                  <a:srgbClr val="FFFFFF"/>
                </a:solidFill>
                <a:latin typeface="+mj-lt"/>
                <a:cs typeface="Calibri"/>
              </a:rPr>
              <a:t>Included</a:t>
            </a:r>
            <a:r>
              <a:rPr sz="1400" b="1" i="1" spc="-25" dirty="0">
                <a:solidFill>
                  <a:srgbClr val="FFFFFF"/>
                </a:solidFill>
                <a:latin typeface="+mj-lt"/>
                <a:cs typeface="Calibri"/>
              </a:rPr>
              <a:t> </a:t>
            </a:r>
            <a:r>
              <a:rPr sz="1400" b="1" dirty="0">
                <a:solidFill>
                  <a:srgbClr val="FFFFFF"/>
                </a:solidFill>
                <a:latin typeface="+mj-lt"/>
                <a:cs typeface="Calibri"/>
              </a:rPr>
              <a:t>in </a:t>
            </a:r>
            <a:r>
              <a:rPr sz="1400" b="1" spc="-25" dirty="0">
                <a:solidFill>
                  <a:srgbClr val="FFFFFF"/>
                </a:solidFill>
                <a:latin typeface="+mj-lt"/>
                <a:cs typeface="Calibri"/>
              </a:rPr>
              <a:t>K</a:t>
            </a:r>
            <a:r>
              <a:rPr sz="1400" b="1" spc="-5" dirty="0">
                <a:solidFill>
                  <a:srgbClr val="FFFFFF"/>
                </a:solidFill>
                <a:latin typeface="+mj-lt"/>
                <a:cs typeface="Calibri"/>
              </a:rPr>
              <a:t>e</a:t>
            </a:r>
            <a:r>
              <a:rPr sz="1400" b="1" spc="-10" dirty="0">
                <a:solidFill>
                  <a:srgbClr val="FFFFFF"/>
                </a:solidFill>
                <a:latin typeface="+mj-lt"/>
                <a:cs typeface="Calibri"/>
              </a:rPr>
              <a:t>n</a:t>
            </a:r>
            <a:r>
              <a:rPr sz="1400" b="1" dirty="0">
                <a:solidFill>
                  <a:srgbClr val="FFFFFF"/>
                </a:solidFill>
                <a:latin typeface="+mj-lt"/>
                <a:cs typeface="Calibri"/>
              </a:rPr>
              <a:t>tucky</a:t>
            </a:r>
            <a:endParaRPr lang="en-US" sz="1400" b="1" spc="-30" dirty="0">
              <a:solidFill>
                <a:srgbClr val="FFFFFF"/>
              </a:solidFill>
              <a:latin typeface="+mj-lt"/>
              <a:cs typeface="Calibri"/>
            </a:endParaRPr>
          </a:p>
          <a:p>
            <a:pPr marL="12700" marR="5080" algn="ctr">
              <a:lnSpc>
                <a:spcPct val="100000"/>
              </a:lnSpc>
            </a:pPr>
            <a:r>
              <a:rPr sz="1400" b="1" dirty="0">
                <a:solidFill>
                  <a:srgbClr val="FFFFFF"/>
                </a:solidFill>
                <a:latin typeface="+mj-lt"/>
                <a:cs typeface="Calibri"/>
              </a:rPr>
              <a:t>H</a:t>
            </a:r>
            <a:r>
              <a:rPr sz="1400" b="1" spc="-15" dirty="0">
                <a:solidFill>
                  <a:srgbClr val="FFFFFF"/>
                </a:solidFill>
                <a:latin typeface="+mj-lt"/>
                <a:cs typeface="Calibri"/>
              </a:rPr>
              <a:t>E</a:t>
            </a:r>
            <a:r>
              <a:rPr sz="1400" b="1" dirty="0">
                <a:solidFill>
                  <a:srgbClr val="FFFFFF"/>
                </a:solidFill>
                <a:latin typeface="+mj-lt"/>
                <a:cs typeface="Calibri"/>
              </a:rPr>
              <a:t>A</a:t>
            </a:r>
            <a:r>
              <a:rPr sz="1400" b="1" spc="-114" dirty="0">
                <a:solidFill>
                  <a:srgbClr val="FFFFFF"/>
                </a:solidFill>
                <a:latin typeface="+mj-lt"/>
                <a:cs typeface="Calibri"/>
              </a:rPr>
              <a:t>L</a:t>
            </a:r>
            <a:r>
              <a:rPr sz="1400" b="1" spc="-5" dirty="0">
                <a:solidFill>
                  <a:srgbClr val="FFFFFF"/>
                </a:solidFill>
                <a:latin typeface="+mj-lt"/>
                <a:cs typeface="Calibri"/>
              </a:rPr>
              <a:t>TH</a:t>
            </a:r>
            <a:endParaRPr sz="1400" dirty="0">
              <a:latin typeface="+mj-lt"/>
              <a:cs typeface="Calibri"/>
            </a:endParaRPr>
          </a:p>
          <a:p>
            <a:pPr algn="ctr">
              <a:lnSpc>
                <a:spcPct val="100000"/>
              </a:lnSpc>
              <a:spcBef>
                <a:spcPts val="600"/>
              </a:spcBef>
            </a:pPr>
            <a:r>
              <a:rPr lang="en-US" sz="1400" b="1" spc="-5" dirty="0">
                <a:solidFill>
                  <a:srgbClr val="FFFFFF"/>
                </a:solidFill>
                <a:latin typeface="+mj-lt"/>
                <a:cs typeface="Calibri"/>
              </a:rPr>
              <a:t>Non-Disabled Adults &amp; Children</a:t>
            </a:r>
            <a:endParaRPr sz="1400" dirty="0">
              <a:latin typeface="+mj-lt"/>
              <a:cs typeface="Calibri"/>
            </a:endParaRPr>
          </a:p>
          <a:p>
            <a:pPr algn="ctr">
              <a:lnSpc>
                <a:spcPct val="100000"/>
              </a:lnSpc>
            </a:pPr>
            <a:r>
              <a:rPr sz="1400" b="1" i="1" spc="-5" dirty="0">
                <a:solidFill>
                  <a:srgbClr val="FFFFFF"/>
                </a:solidFill>
                <a:latin typeface="+mj-lt"/>
                <a:cs typeface="Calibri"/>
              </a:rPr>
              <a:t>(</a:t>
            </a:r>
            <a:r>
              <a:rPr lang="en-US" sz="1400" b="1" i="1" dirty="0">
                <a:solidFill>
                  <a:srgbClr val="FFFFFF"/>
                </a:solidFill>
                <a:latin typeface="+mj-lt"/>
                <a:cs typeface="Calibri"/>
              </a:rPr>
              <a:t>Individuals covered before expansion, pregnant women, children, &amp; adult expansion population</a:t>
            </a:r>
            <a:r>
              <a:rPr lang="en-US" sz="1000" b="1" i="1" dirty="0">
                <a:solidFill>
                  <a:srgbClr val="FFFFFF"/>
                </a:solidFill>
                <a:latin typeface="+mj-lt"/>
                <a:cs typeface="Calibri"/>
              </a:rPr>
              <a:t>)</a:t>
            </a:r>
            <a:endParaRPr sz="1000" dirty="0">
              <a:latin typeface="+mj-lt"/>
              <a:cs typeface="Calibri"/>
            </a:endParaRPr>
          </a:p>
        </p:txBody>
      </p:sp>
      <p:sp>
        <p:nvSpPr>
          <p:cNvPr id="221" name="object 18"/>
          <p:cNvSpPr txBox="1"/>
          <p:nvPr/>
        </p:nvSpPr>
        <p:spPr>
          <a:xfrm>
            <a:off x="2559782" y="2275956"/>
            <a:ext cx="1710689" cy="847668"/>
          </a:xfrm>
          <a:prstGeom prst="rect">
            <a:avLst/>
          </a:prstGeom>
        </p:spPr>
        <p:txBody>
          <a:bodyPr vert="horz" wrap="square" lIns="0" tIns="0" rIns="0" bIns="0" rtlCol="0">
            <a:spAutoFit/>
          </a:bodyPr>
          <a:lstStyle/>
          <a:p>
            <a:pPr marL="12700" marR="5080" indent="8890" algn="ctr">
              <a:lnSpc>
                <a:spcPct val="102099"/>
              </a:lnSpc>
            </a:pPr>
            <a:r>
              <a:rPr lang="en-US" sz="1200" dirty="0">
                <a:solidFill>
                  <a:srgbClr val="FFFFFF"/>
                </a:solidFill>
                <a:latin typeface="+mj-lt"/>
                <a:cs typeface="Calibri"/>
              </a:rPr>
              <a:t>Model Waiver II – 1915(c)</a:t>
            </a:r>
            <a:endParaRPr lang="en-US" sz="1200" spc="-5" dirty="0">
              <a:solidFill>
                <a:srgbClr val="FFFFFF"/>
              </a:solidFill>
              <a:latin typeface="+mj-lt"/>
              <a:cs typeface="Calibri"/>
            </a:endParaRPr>
          </a:p>
          <a:p>
            <a:pPr marL="12700" marR="5080" indent="8890" algn="ctr">
              <a:lnSpc>
                <a:spcPct val="102099"/>
              </a:lnSpc>
            </a:pPr>
            <a:endParaRPr lang="en-US" sz="1000" spc="-5" dirty="0">
              <a:solidFill>
                <a:srgbClr val="FFFFFF"/>
              </a:solidFill>
              <a:latin typeface="+mj-lt"/>
              <a:cs typeface="Calibri"/>
            </a:endParaRPr>
          </a:p>
          <a:p>
            <a:pPr marL="12700" marR="5080" indent="8890" algn="ctr">
              <a:lnSpc>
                <a:spcPct val="102099"/>
              </a:lnSpc>
            </a:pPr>
            <a:endParaRPr lang="en-US" sz="1000" spc="-5" dirty="0">
              <a:solidFill>
                <a:srgbClr val="FFFFFF"/>
              </a:solidFill>
              <a:latin typeface="+mj-lt"/>
              <a:cs typeface="Calibri"/>
            </a:endParaRPr>
          </a:p>
          <a:p>
            <a:pPr marL="12700" marR="5080" indent="8890" algn="ctr">
              <a:lnSpc>
                <a:spcPct val="102099"/>
              </a:lnSpc>
            </a:pPr>
            <a:r>
              <a:rPr lang="en-US" sz="1000" spc="-5" dirty="0">
                <a:solidFill>
                  <a:srgbClr val="FFFFFF"/>
                </a:solidFill>
                <a:latin typeface="+mj-lt"/>
                <a:cs typeface="Calibri"/>
              </a:rPr>
              <a:t>No Change</a:t>
            </a:r>
          </a:p>
        </p:txBody>
      </p:sp>
      <p:sp>
        <p:nvSpPr>
          <p:cNvPr id="224" name="object 18"/>
          <p:cNvSpPr txBox="1"/>
          <p:nvPr/>
        </p:nvSpPr>
        <p:spPr>
          <a:xfrm>
            <a:off x="2559782" y="3447434"/>
            <a:ext cx="1710689" cy="879087"/>
          </a:xfrm>
          <a:prstGeom prst="rect">
            <a:avLst/>
          </a:prstGeom>
        </p:spPr>
        <p:txBody>
          <a:bodyPr vert="horz" wrap="square" lIns="0" tIns="0" rIns="0" bIns="0" rtlCol="0">
            <a:spAutoFit/>
          </a:bodyPr>
          <a:lstStyle/>
          <a:p>
            <a:pPr marL="12700" marR="5080" indent="8890" algn="ctr">
              <a:lnSpc>
                <a:spcPct val="102099"/>
              </a:lnSpc>
            </a:pPr>
            <a:r>
              <a:rPr lang="en-US" sz="1200" dirty="0">
                <a:solidFill>
                  <a:srgbClr val="FFFFFF"/>
                </a:solidFill>
                <a:latin typeface="+mj-lt"/>
                <a:cs typeface="Calibri"/>
              </a:rPr>
              <a:t>Supports for Community Living – 1915(c)</a:t>
            </a:r>
            <a:endParaRPr lang="en-US" sz="1200" spc="-5" dirty="0">
              <a:solidFill>
                <a:srgbClr val="FFFFFF"/>
              </a:solidFill>
              <a:latin typeface="+mj-lt"/>
              <a:cs typeface="Calibri"/>
            </a:endParaRPr>
          </a:p>
          <a:p>
            <a:pPr marL="12700" marR="5080" indent="8890" algn="ctr">
              <a:lnSpc>
                <a:spcPct val="102099"/>
              </a:lnSpc>
            </a:pPr>
            <a:endParaRPr lang="en-US" sz="1000" spc="-5" dirty="0">
              <a:solidFill>
                <a:srgbClr val="FFFFFF"/>
              </a:solidFill>
              <a:latin typeface="+mj-lt"/>
              <a:cs typeface="Calibri"/>
            </a:endParaRPr>
          </a:p>
          <a:p>
            <a:pPr marL="12700" marR="5080" indent="8890" algn="ctr">
              <a:lnSpc>
                <a:spcPct val="102099"/>
              </a:lnSpc>
            </a:pPr>
            <a:r>
              <a:rPr lang="en-US" sz="1000" spc="-5" dirty="0">
                <a:solidFill>
                  <a:srgbClr val="FFFFFF"/>
                </a:solidFill>
                <a:latin typeface="+mj-lt"/>
                <a:cs typeface="Calibri"/>
              </a:rPr>
              <a:t>No Change</a:t>
            </a:r>
          </a:p>
        </p:txBody>
      </p:sp>
      <p:sp>
        <p:nvSpPr>
          <p:cNvPr id="227" name="object 18"/>
          <p:cNvSpPr txBox="1"/>
          <p:nvPr/>
        </p:nvSpPr>
        <p:spPr>
          <a:xfrm>
            <a:off x="2559782" y="4618912"/>
            <a:ext cx="1710689" cy="879087"/>
          </a:xfrm>
          <a:prstGeom prst="rect">
            <a:avLst/>
          </a:prstGeom>
        </p:spPr>
        <p:txBody>
          <a:bodyPr vert="horz" wrap="square" lIns="0" tIns="0" rIns="0" bIns="0" rtlCol="0">
            <a:spAutoFit/>
          </a:bodyPr>
          <a:lstStyle/>
          <a:p>
            <a:pPr marL="12700" marR="5080" indent="8890" algn="ctr">
              <a:lnSpc>
                <a:spcPct val="102099"/>
              </a:lnSpc>
            </a:pPr>
            <a:r>
              <a:rPr lang="en-US" sz="1200" dirty="0">
                <a:solidFill>
                  <a:srgbClr val="FFFFFF"/>
                </a:solidFill>
                <a:latin typeface="+mj-lt"/>
                <a:cs typeface="Calibri"/>
              </a:rPr>
              <a:t>Acquired Brain Injury, Long Term Care – 1915(c)</a:t>
            </a:r>
            <a:endParaRPr lang="en-US" sz="1200" spc="-5" dirty="0">
              <a:solidFill>
                <a:srgbClr val="FFFFFF"/>
              </a:solidFill>
              <a:latin typeface="+mj-lt"/>
              <a:cs typeface="Calibri"/>
            </a:endParaRPr>
          </a:p>
          <a:p>
            <a:pPr marL="12700" marR="5080" indent="8890" algn="ctr">
              <a:lnSpc>
                <a:spcPct val="102099"/>
              </a:lnSpc>
            </a:pPr>
            <a:endParaRPr lang="en-US" sz="1000" spc="-5" dirty="0">
              <a:solidFill>
                <a:srgbClr val="FFFFFF"/>
              </a:solidFill>
              <a:latin typeface="+mj-lt"/>
              <a:cs typeface="Calibri"/>
            </a:endParaRPr>
          </a:p>
          <a:p>
            <a:pPr marL="12700" marR="5080" indent="8890" algn="ctr">
              <a:lnSpc>
                <a:spcPct val="102099"/>
              </a:lnSpc>
            </a:pPr>
            <a:r>
              <a:rPr lang="en-US" sz="1000" spc="-5" dirty="0">
                <a:solidFill>
                  <a:srgbClr val="FFFFFF"/>
                </a:solidFill>
                <a:latin typeface="+mj-lt"/>
                <a:cs typeface="Calibri"/>
              </a:rPr>
              <a:t>No Change</a:t>
            </a:r>
          </a:p>
        </p:txBody>
      </p:sp>
      <p:sp>
        <p:nvSpPr>
          <p:cNvPr id="230" name="object 18"/>
          <p:cNvSpPr txBox="1"/>
          <p:nvPr/>
        </p:nvSpPr>
        <p:spPr>
          <a:xfrm>
            <a:off x="2559782" y="5790390"/>
            <a:ext cx="1710689" cy="879087"/>
          </a:xfrm>
          <a:prstGeom prst="rect">
            <a:avLst/>
          </a:prstGeom>
        </p:spPr>
        <p:txBody>
          <a:bodyPr vert="horz" wrap="square" lIns="0" tIns="0" rIns="0" bIns="0" rtlCol="0">
            <a:spAutoFit/>
          </a:bodyPr>
          <a:lstStyle/>
          <a:p>
            <a:pPr marL="12700" marR="5080" indent="8890" algn="ctr">
              <a:lnSpc>
                <a:spcPct val="102099"/>
              </a:lnSpc>
            </a:pPr>
            <a:r>
              <a:rPr lang="en-US" sz="1200" dirty="0">
                <a:solidFill>
                  <a:srgbClr val="FFFFFF"/>
                </a:solidFill>
                <a:latin typeface="+mj-lt"/>
                <a:cs typeface="Calibri"/>
              </a:rPr>
              <a:t>Qualified Medicare Beneficiaries</a:t>
            </a:r>
          </a:p>
          <a:p>
            <a:pPr marL="12700" marR="5080" indent="8890" algn="ctr">
              <a:lnSpc>
                <a:spcPct val="102099"/>
              </a:lnSpc>
            </a:pPr>
            <a:endParaRPr lang="en-US" sz="1200" spc="-5" dirty="0">
              <a:solidFill>
                <a:srgbClr val="FFFFFF"/>
              </a:solidFill>
              <a:latin typeface="+mj-lt"/>
              <a:cs typeface="Calibri"/>
            </a:endParaRPr>
          </a:p>
          <a:p>
            <a:pPr marL="12700" marR="5080" indent="8890" algn="ctr">
              <a:lnSpc>
                <a:spcPct val="102099"/>
              </a:lnSpc>
            </a:pPr>
            <a:endParaRPr lang="en-US" sz="1000" spc="-5" dirty="0">
              <a:solidFill>
                <a:srgbClr val="FFFFFF"/>
              </a:solidFill>
              <a:latin typeface="+mj-lt"/>
              <a:cs typeface="Calibri"/>
            </a:endParaRPr>
          </a:p>
          <a:p>
            <a:pPr marL="12700" marR="5080" indent="8890" algn="ctr">
              <a:lnSpc>
                <a:spcPct val="102099"/>
              </a:lnSpc>
            </a:pPr>
            <a:r>
              <a:rPr lang="en-US" sz="1000" spc="-5" dirty="0">
                <a:solidFill>
                  <a:srgbClr val="FFFFFF"/>
                </a:solidFill>
                <a:latin typeface="+mj-lt"/>
                <a:cs typeface="Calibri"/>
              </a:rPr>
              <a:t>No Change</a:t>
            </a:r>
          </a:p>
        </p:txBody>
      </p:sp>
      <p:sp>
        <p:nvSpPr>
          <p:cNvPr id="232" name="object 3"/>
          <p:cNvSpPr/>
          <p:nvPr/>
        </p:nvSpPr>
        <p:spPr>
          <a:xfrm>
            <a:off x="2281651" y="2343400"/>
            <a:ext cx="1988820" cy="4144485"/>
          </a:xfrm>
          <a:custGeom>
            <a:avLst/>
            <a:gdLst/>
            <a:ahLst/>
            <a:cxnLst/>
            <a:rect l="l" t="t" r="r" b="b"/>
            <a:pathLst>
              <a:path w="2087879" h="2447925">
                <a:moveTo>
                  <a:pt x="0" y="2447544"/>
                </a:moveTo>
                <a:lnTo>
                  <a:pt x="2087879" y="2447544"/>
                </a:lnTo>
                <a:lnTo>
                  <a:pt x="2087879" y="0"/>
                </a:lnTo>
                <a:lnTo>
                  <a:pt x="0" y="0"/>
                </a:lnTo>
                <a:lnTo>
                  <a:pt x="0" y="2447544"/>
                </a:lnTo>
                <a:close/>
              </a:path>
            </a:pathLst>
          </a:custGeom>
          <a:solidFill>
            <a:schemeClr val="accent4"/>
          </a:solidFill>
          <a:ln>
            <a:solidFill>
              <a:schemeClr val="bg1"/>
            </a:solidFill>
          </a:ln>
        </p:spPr>
        <p:txBody>
          <a:bodyPr wrap="square" lIns="0" tIns="0" rIns="0" bIns="0" rtlCol="0"/>
          <a:lstStyle/>
          <a:p>
            <a:endParaRPr sz="1000" dirty="0">
              <a:latin typeface="+mj-lt"/>
            </a:endParaRPr>
          </a:p>
        </p:txBody>
      </p:sp>
      <p:sp>
        <p:nvSpPr>
          <p:cNvPr id="233" name="object 5"/>
          <p:cNvSpPr txBox="1"/>
          <p:nvPr/>
        </p:nvSpPr>
        <p:spPr>
          <a:xfrm>
            <a:off x="2280093" y="2558475"/>
            <a:ext cx="1948814" cy="2499980"/>
          </a:xfrm>
          <a:prstGeom prst="rect">
            <a:avLst/>
          </a:prstGeom>
        </p:spPr>
        <p:txBody>
          <a:bodyPr vert="horz" wrap="square" lIns="0" tIns="0" rIns="0" bIns="0" rtlCol="0">
            <a:spAutoFit/>
          </a:bodyPr>
          <a:lstStyle/>
          <a:p>
            <a:pPr marL="40005" marR="5080" algn="ctr">
              <a:lnSpc>
                <a:spcPct val="91400"/>
              </a:lnSpc>
            </a:pPr>
            <a:r>
              <a:rPr lang="en-US" sz="1400" b="1" spc="-114" dirty="0">
                <a:solidFill>
                  <a:srgbClr val="FFFFFF"/>
                </a:solidFill>
                <a:latin typeface="+mj-lt"/>
                <a:cs typeface="Calibri"/>
              </a:rPr>
              <a:t>Pregnant Women &amp; Children (Traditional Medicaid and KCHIP)</a:t>
            </a:r>
            <a:endParaRPr lang="en-US" sz="1400" b="1" spc="-5" dirty="0">
              <a:solidFill>
                <a:srgbClr val="FFFFFF"/>
              </a:solidFill>
              <a:latin typeface="+mj-lt"/>
              <a:cs typeface="Calibri"/>
            </a:endParaRPr>
          </a:p>
          <a:p>
            <a:pPr marL="211455" marR="5080" indent="-171450">
              <a:lnSpc>
                <a:spcPct val="91400"/>
              </a:lnSpc>
              <a:buFont typeface="Arial" panose="020B0604020202020204" pitchFamily="34" charset="0"/>
              <a:buChar char="•"/>
            </a:pPr>
            <a:endParaRPr lang="en-US" sz="1050" spc="-5" dirty="0">
              <a:solidFill>
                <a:srgbClr val="FFFFFF"/>
              </a:solidFill>
              <a:latin typeface="+mj-lt"/>
              <a:cs typeface="Calibri"/>
            </a:endParaRPr>
          </a:p>
          <a:p>
            <a:pPr marL="211455" marR="5080" indent="-171450">
              <a:lnSpc>
                <a:spcPct val="91400"/>
              </a:lnSpc>
              <a:buFont typeface="Arial" panose="020B0604020202020204" pitchFamily="34" charset="0"/>
              <a:buChar char="•"/>
            </a:pPr>
            <a:r>
              <a:rPr lang="en-US" sz="1400" spc="-5" dirty="0">
                <a:solidFill>
                  <a:srgbClr val="FFFFFF"/>
                </a:solidFill>
                <a:latin typeface="+mj-lt"/>
                <a:cs typeface="Calibri"/>
              </a:rPr>
              <a:t>No Premiums</a:t>
            </a:r>
          </a:p>
          <a:p>
            <a:pPr marL="40005" marR="5080">
              <a:lnSpc>
                <a:spcPct val="91400"/>
              </a:lnSpc>
            </a:pPr>
            <a:endParaRPr lang="en-US" sz="1400" spc="-5" dirty="0">
              <a:solidFill>
                <a:srgbClr val="FFFFFF"/>
              </a:solidFill>
              <a:latin typeface="+mj-lt"/>
              <a:cs typeface="Calibri"/>
            </a:endParaRPr>
          </a:p>
          <a:p>
            <a:pPr marL="211455" marR="5080" indent="-171450">
              <a:lnSpc>
                <a:spcPct val="91400"/>
              </a:lnSpc>
              <a:buFont typeface="Arial" panose="020B0604020202020204" pitchFamily="34" charset="0"/>
              <a:buChar char="•"/>
            </a:pPr>
            <a:r>
              <a:rPr lang="en-US" sz="1400" spc="-5" dirty="0">
                <a:solidFill>
                  <a:srgbClr val="FFFFFF"/>
                </a:solidFill>
                <a:latin typeface="+mj-lt"/>
                <a:cs typeface="Calibri"/>
              </a:rPr>
              <a:t>No Change in Benefits</a:t>
            </a:r>
          </a:p>
          <a:p>
            <a:pPr marL="40005" marR="5080">
              <a:lnSpc>
                <a:spcPct val="91400"/>
              </a:lnSpc>
            </a:pPr>
            <a:endParaRPr lang="en-US" sz="1400" spc="-5" dirty="0">
              <a:solidFill>
                <a:srgbClr val="FFFFFF"/>
              </a:solidFill>
              <a:latin typeface="+mj-lt"/>
              <a:cs typeface="Calibri"/>
            </a:endParaRPr>
          </a:p>
          <a:p>
            <a:pPr marL="211455" marR="5080" indent="-171450">
              <a:lnSpc>
                <a:spcPct val="91400"/>
              </a:lnSpc>
              <a:buFont typeface="Arial" panose="020B0604020202020204" pitchFamily="34" charset="0"/>
              <a:buChar char="•"/>
            </a:pPr>
            <a:r>
              <a:rPr lang="en-US" sz="1400" spc="-5" dirty="0">
                <a:solidFill>
                  <a:srgbClr val="FFFFFF"/>
                </a:solidFill>
                <a:latin typeface="+mj-lt"/>
                <a:cs typeface="Calibri"/>
              </a:rPr>
              <a:t>Community Engagement initiative not required</a:t>
            </a:r>
            <a:endParaRPr sz="1400" dirty="0">
              <a:latin typeface="+mj-lt"/>
              <a:cs typeface="Calibri"/>
            </a:endParaRPr>
          </a:p>
        </p:txBody>
      </p:sp>
      <p:sp>
        <p:nvSpPr>
          <p:cNvPr id="235" name="object 3"/>
          <p:cNvSpPr/>
          <p:nvPr/>
        </p:nvSpPr>
        <p:spPr>
          <a:xfrm>
            <a:off x="6431513" y="2343400"/>
            <a:ext cx="1988820" cy="4144485"/>
          </a:xfrm>
          <a:custGeom>
            <a:avLst/>
            <a:gdLst/>
            <a:ahLst/>
            <a:cxnLst/>
            <a:rect l="l" t="t" r="r" b="b"/>
            <a:pathLst>
              <a:path w="2087879" h="2447925">
                <a:moveTo>
                  <a:pt x="0" y="2447544"/>
                </a:moveTo>
                <a:lnTo>
                  <a:pt x="2087879" y="2447544"/>
                </a:lnTo>
                <a:lnTo>
                  <a:pt x="2087879" y="0"/>
                </a:lnTo>
                <a:lnTo>
                  <a:pt x="0" y="0"/>
                </a:lnTo>
                <a:lnTo>
                  <a:pt x="0" y="2447544"/>
                </a:lnTo>
                <a:close/>
              </a:path>
            </a:pathLst>
          </a:custGeom>
          <a:solidFill>
            <a:schemeClr val="accent4"/>
          </a:solidFill>
          <a:ln>
            <a:solidFill>
              <a:schemeClr val="bg1"/>
            </a:solidFill>
          </a:ln>
        </p:spPr>
        <p:txBody>
          <a:bodyPr wrap="square" lIns="0" tIns="0" rIns="0" bIns="0" rtlCol="0"/>
          <a:lstStyle/>
          <a:p>
            <a:endParaRPr sz="1000" dirty="0">
              <a:latin typeface="+mj-lt"/>
            </a:endParaRPr>
          </a:p>
        </p:txBody>
      </p:sp>
      <p:sp>
        <p:nvSpPr>
          <p:cNvPr id="236" name="object 5"/>
          <p:cNvSpPr txBox="1"/>
          <p:nvPr/>
        </p:nvSpPr>
        <p:spPr>
          <a:xfrm>
            <a:off x="6446510" y="2553477"/>
            <a:ext cx="1948814" cy="2499980"/>
          </a:xfrm>
          <a:prstGeom prst="rect">
            <a:avLst/>
          </a:prstGeom>
        </p:spPr>
        <p:txBody>
          <a:bodyPr vert="horz" wrap="square" lIns="0" tIns="0" rIns="0" bIns="0" rtlCol="0">
            <a:spAutoFit/>
          </a:bodyPr>
          <a:lstStyle/>
          <a:p>
            <a:pPr marL="40005" marR="5080" algn="ctr">
              <a:lnSpc>
                <a:spcPct val="91400"/>
              </a:lnSpc>
            </a:pPr>
            <a:r>
              <a:rPr lang="en-US" sz="1400" b="1" spc="-114" dirty="0">
                <a:solidFill>
                  <a:srgbClr val="FFFFFF"/>
                </a:solidFill>
                <a:latin typeface="+mj-lt"/>
                <a:cs typeface="Calibri"/>
              </a:rPr>
              <a:t>Medically Frail Adults</a:t>
            </a:r>
            <a:endParaRPr lang="en-US" sz="1400" b="1" spc="-5" dirty="0">
              <a:solidFill>
                <a:srgbClr val="FFFFFF"/>
              </a:solidFill>
              <a:latin typeface="+mj-lt"/>
              <a:cs typeface="Calibri"/>
            </a:endParaRPr>
          </a:p>
          <a:p>
            <a:pPr marL="211455" marR="5080" indent="-171450">
              <a:lnSpc>
                <a:spcPct val="91400"/>
              </a:lnSpc>
              <a:buFont typeface="Arial" panose="020B0604020202020204" pitchFamily="34" charset="0"/>
              <a:buChar char="•"/>
            </a:pPr>
            <a:endParaRPr lang="en-US" sz="1050" spc="-5" dirty="0">
              <a:solidFill>
                <a:srgbClr val="FFFFFF"/>
              </a:solidFill>
              <a:latin typeface="+mj-lt"/>
              <a:cs typeface="Calibri"/>
            </a:endParaRPr>
          </a:p>
          <a:p>
            <a:pPr marL="211455" marR="5080" indent="-171450">
              <a:lnSpc>
                <a:spcPct val="91400"/>
              </a:lnSpc>
              <a:buFont typeface="Arial" panose="020B0604020202020204" pitchFamily="34" charset="0"/>
              <a:buChar char="•"/>
            </a:pPr>
            <a:r>
              <a:rPr lang="en-US" sz="1400" spc="-5" dirty="0">
                <a:solidFill>
                  <a:srgbClr val="FFFFFF"/>
                </a:solidFill>
                <a:latin typeface="+mj-lt"/>
                <a:cs typeface="Calibri"/>
              </a:rPr>
              <a:t>Optional Premiums (for access to My Rewards)</a:t>
            </a:r>
          </a:p>
          <a:p>
            <a:pPr marL="40005" marR="5080">
              <a:lnSpc>
                <a:spcPct val="91400"/>
              </a:lnSpc>
            </a:pPr>
            <a:endParaRPr lang="en-US" sz="1400" spc="-5" dirty="0">
              <a:solidFill>
                <a:srgbClr val="FFFFFF"/>
              </a:solidFill>
              <a:latin typeface="+mj-lt"/>
              <a:cs typeface="Calibri"/>
            </a:endParaRPr>
          </a:p>
          <a:p>
            <a:pPr marL="211455" marR="5080" indent="-171450">
              <a:lnSpc>
                <a:spcPct val="91400"/>
              </a:lnSpc>
              <a:buFont typeface="Arial" panose="020B0604020202020204" pitchFamily="34" charset="0"/>
              <a:buChar char="•"/>
            </a:pPr>
            <a:r>
              <a:rPr lang="en-US" sz="1400" spc="-5" dirty="0">
                <a:solidFill>
                  <a:srgbClr val="FFFFFF"/>
                </a:solidFill>
                <a:latin typeface="+mj-lt"/>
                <a:cs typeface="Calibri"/>
              </a:rPr>
              <a:t>No Change in Benefits</a:t>
            </a:r>
          </a:p>
          <a:p>
            <a:pPr marL="211455" marR="5080" indent="-171450">
              <a:lnSpc>
                <a:spcPct val="91400"/>
              </a:lnSpc>
              <a:buFont typeface="Arial" panose="020B0604020202020204" pitchFamily="34" charset="0"/>
              <a:buChar char="•"/>
            </a:pPr>
            <a:endParaRPr lang="en-US" sz="1400" spc="-5" dirty="0">
              <a:solidFill>
                <a:srgbClr val="FFFFFF"/>
              </a:solidFill>
              <a:latin typeface="+mj-lt"/>
              <a:cs typeface="Calibri"/>
            </a:endParaRPr>
          </a:p>
          <a:p>
            <a:pPr marL="211455" marR="5080" indent="-171450">
              <a:lnSpc>
                <a:spcPct val="91400"/>
              </a:lnSpc>
              <a:buFont typeface="Arial" panose="020B0604020202020204" pitchFamily="34" charset="0"/>
              <a:buChar char="•"/>
            </a:pPr>
            <a:r>
              <a:rPr lang="en-US" sz="1400" spc="-5" dirty="0">
                <a:solidFill>
                  <a:srgbClr val="FFFFFF"/>
                </a:solidFill>
                <a:latin typeface="+mj-lt"/>
                <a:cs typeface="Calibri"/>
              </a:rPr>
              <a:t>Community Engagement initiative not required</a:t>
            </a:r>
            <a:endParaRPr sz="1400" dirty="0">
              <a:latin typeface="+mj-lt"/>
              <a:cs typeface="Calibri"/>
            </a:endParaRPr>
          </a:p>
        </p:txBody>
      </p:sp>
      <p:sp>
        <p:nvSpPr>
          <p:cNvPr id="238" name="object 3"/>
          <p:cNvSpPr/>
          <p:nvPr/>
        </p:nvSpPr>
        <p:spPr>
          <a:xfrm>
            <a:off x="4398536" y="2345462"/>
            <a:ext cx="1988820" cy="4142423"/>
          </a:xfrm>
          <a:custGeom>
            <a:avLst/>
            <a:gdLst/>
            <a:ahLst/>
            <a:cxnLst/>
            <a:rect l="l" t="t" r="r" b="b"/>
            <a:pathLst>
              <a:path w="2087879" h="2447925">
                <a:moveTo>
                  <a:pt x="0" y="2447544"/>
                </a:moveTo>
                <a:lnTo>
                  <a:pt x="2087879" y="2447544"/>
                </a:lnTo>
                <a:lnTo>
                  <a:pt x="2087879" y="0"/>
                </a:lnTo>
                <a:lnTo>
                  <a:pt x="0" y="0"/>
                </a:lnTo>
                <a:lnTo>
                  <a:pt x="0" y="2447544"/>
                </a:lnTo>
                <a:close/>
              </a:path>
            </a:pathLst>
          </a:custGeom>
          <a:solidFill>
            <a:schemeClr val="accent4"/>
          </a:solidFill>
          <a:ln>
            <a:solidFill>
              <a:schemeClr val="bg1"/>
            </a:solidFill>
          </a:ln>
        </p:spPr>
        <p:txBody>
          <a:bodyPr wrap="square" lIns="0" tIns="0" rIns="0" bIns="0" rtlCol="0"/>
          <a:lstStyle/>
          <a:p>
            <a:endParaRPr sz="1000" dirty="0">
              <a:latin typeface="+mj-lt"/>
            </a:endParaRPr>
          </a:p>
        </p:txBody>
      </p:sp>
      <p:sp>
        <p:nvSpPr>
          <p:cNvPr id="239" name="object 5"/>
          <p:cNvSpPr txBox="1"/>
          <p:nvPr/>
        </p:nvSpPr>
        <p:spPr>
          <a:xfrm>
            <a:off x="4439321" y="2553477"/>
            <a:ext cx="1948814" cy="3676456"/>
          </a:xfrm>
          <a:prstGeom prst="rect">
            <a:avLst/>
          </a:prstGeom>
        </p:spPr>
        <p:txBody>
          <a:bodyPr vert="horz" wrap="square" lIns="0" tIns="0" rIns="0" bIns="0" rtlCol="0">
            <a:spAutoFit/>
          </a:bodyPr>
          <a:lstStyle/>
          <a:p>
            <a:pPr marL="40005" marR="5080" algn="ctr">
              <a:lnSpc>
                <a:spcPct val="91400"/>
              </a:lnSpc>
            </a:pPr>
            <a:r>
              <a:rPr lang="en-US" sz="1400" b="1" spc="-114" dirty="0">
                <a:solidFill>
                  <a:srgbClr val="FFFFFF"/>
                </a:solidFill>
                <a:latin typeface="+mj-lt"/>
                <a:cs typeface="Calibri"/>
              </a:rPr>
              <a:t>Medicaid Expansion Adults</a:t>
            </a:r>
            <a:endParaRPr lang="en-US" sz="1400" b="1" spc="-5" dirty="0">
              <a:solidFill>
                <a:srgbClr val="FFFFFF"/>
              </a:solidFill>
              <a:latin typeface="+mj-lt"/>
              <a:cs typeface="Calibri"/>
            </a:endParaRPr>
          </a:p>
          <a:p>
            <a:pPr marL="40005" marR="5080" algn="ctr">
              <a:lnSpc>
                <a:spcPct val="91400"/>
              </a:lnSpc>
            </a:pPr>
            <a:endParaRPr lang="en-US" sz="1050" spc="-5" dirty="0">
              <a:solidFill>
                <a:srgbClr val="FFFFFF"/>
              </a:solidFill>
              <a:latin typeface="+mj-lt"/>
              <a:cs typeface="Calibri"/>
            </a:endParaRPr>
          </a:p>
          <a:p>
            <a:pPr marL="211455" marR="5080" indent="-171450">
              <a:lnSpc>
                <a:spcPct val="91400"/>
              </a:lnSpc>
              <a:buFont typeface="Arial" panose="020B0604020202020204" pitchFamily="34" charset="0"/>
              <a:buChar char="•"/>
            </a:pPr>
            <a:r>
              <a:rPr lang="en-US" sz="1400" spc="-5" dirty="0">
                <a:solidFill>
                  <a:srgbClr val="FFFFFF"/>
                </a:solidFill>
                <a:latin typeface="+mj-lt"/>
                <a:cs typeface="Calibri"/>
              </a:rPr>
              <a:t>Premiums or Copays</a:t>
            </a:r>
          </a:p>
          <a:p>
            <a:pPr marL="40005" marR="5080">
              <a:lnSpc>
                <a:spcPct val="91400"/>
              </a:lnSpc>
            </a:pPr>
            <a:endParaRPr lang="en-US" sz="1400" spc="-5" dirty="0">
              <a:solidFill>
                <a:srgbClr val="FFFFFF"/>
              </a:solidFill>
              <a:latin typeface="+mj-lt"/>
              <a:cs typeface="Calibri"/>
            </a:endParaRPr>
          </a:p>
          <a:p>
            <a:pPr marL="211455" marR="5080" indent="-171450">
              <a:lnSpc>
                <a:spcPct val="91400"/>
              </a:lnSpc>
              <a:buFont typeface="Arial" panose="020B0604020202020204" pitchFamily="34" charset="0"/>
              <a:buChar char="•"/>
            </a:pPr>
            <a:r>
              <a:rPr lang="en-US" sz="1400" spc="-5" dirty="0">
                <a:solidFill>
                  <a:srgbClr val="FFFFFF"/>
                </a:solidFill>
                <a:latin typeface="+mj-lt"/>
                <a:cs typeface="Calibri"/>
              </a:rPr>
              <a:t>State Employee Benefits</a:t>
            </a:r>
          </a:p>
          <a:p>
            <a:pPr marL="40005" marR="5080">
              <a:lnSpc>
                <a:spcPct val="91400"/>
              </a:lnSpc>
            </a:pPr>
            <a:endParaRPr lang="en-US" sz="1400" spc="-5" dirty="0">
              <a:solidFill>
                <a:srgbClr val="FFFFFF"/>
              </a:solidFill>
              <a:latin typeface="+mj-lt"/>
              <a:cs typeface="Calibri"/>
            </a:endParaRPr>
          </a:p>
          <a:p>
            <a:pPr marL="211455" marR="5080" indent="-171450">
              <a:lnSpc>
                <a:spcPct val="91400"/>
              </a:lnSpc>
              <a:buFont typeface="Arial" panose="020B0604020202020204" pitchFamily="34" charset="0"/>
              <a:buChar char="•"/>
            </a:pPr>
            <a:r>
              <a:rPr lang="en-US" sz="1400" spc="-5" dirty="0">
                <a:solidFill>
                  <a:srgbClr val="FFFFFF"/>
                </a:solidFill>
                <a:latin typeface="+mj-lt"/>
                <a:cs typeface="Calibri"/>
              </a:rPr>
              <a:t>Vision and Dental available through My Rewards Account</a:t>
            </a:r>
          </a:p>
          <a:p>
            <a:pPr marL="211455" marR="5080" indent="-171450">
              <a:lnSpc>
                <a:spcPct val="91400"/>
              </a:lnSpc>
              <a:buFont typeface="Arial" panose="020B0604020202020204" pitchFamily="34" charset="0"/>
              <a:buChar char="•"/>
            </a:pPr>
            <a:endParaRPr lang="en-US" sz="1400" spc="-5" dirty="0">
              <a:solidFill>
                <a:srgbClr val="FFFFFF"/>
              </a:solidFill>
              <a:latin typeface="+mj-lt"/>
              <a:cs typeface="Calibri"/>
            </a:endParaRPr>
          </a:p>
          <a:p>
            <a:pPr marL="211455" marR="5080" indent="-171450">
              <a:lnSpc>
                <a:spcPct val="91400"/>
              </a:lnSpc>
              <a:buFont typeface="Arial" panose="020B0604020202020204" pitchFamily="34" charset="0"/>
              <a:buChar char="•"/>
            </a:pPr>
            <a:r>
              <a:rPr lang="en-US" sz="1400" spc="-5" dirty="0">
                <a:solidFill>
                  <a:srgbClr val="FFFFFF"/>
                </a:solidFill>
                <a:latin typeface="+mj-lt"/>
                <a:cs typeface="Calibri"/>
              </a:rPr>
              <a:t>Community Engagement required, unless primary caretaker of dependent</a:t>
            </a:r>
            <a:endParaRPr sz="1400" dirty="0">
              <a:latin typeface="+mj-lt"/>
              <a:cs typeface="Calibri"/>
            </a:endParaRPr>
          </a:p>
        </p:txBody>
      </p:sp>
    </p:spTree>
    <p:extLst>
      <p:ext uri="{BB962C8B-B14F-4D97-AF65-F5344CB8AC3E}">
        <p14:creationId xmlns:p14="http://schemas.microsoft.com/office/powerpoint/2010/main" val="189164755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297985"/>
            <a:ext cx="8412480" cy="429964"/>
          </a:xfrm>
        </p:spPr>
        <p:txBody>
          <a:bodyPr/>
          <a:lstStyle/>
          <a:p>
            <a:r>
              <a:rPr lang="en-US" dirty="0"/>
              <a:t>Benefits by Population</a:t>
            </a:r>
          </a:p>
        </p:txBody>
      </p:sp>
      <p:grpSp>
        <p:nvGrpSpPr>
          <p:cNvPr id="132" name="Group 131"/>
          <p:cNvGrpSpPr/>
          <p:nvPr/>
        </p:nvGrpSpPr>
        <p:grpSpPr>
          <a:xfrm>
            <a:off x="6305707" y="145338"/>
            <a:ext cx="233282" cy="284227"/>
            <a:chOff x="2244725" y="5132388"/>
            <a:chExt cx="444500" cy="790575"/>
          </a:xfrm>
          <a:solidFill>
            <a:schemeClr val="bg1"/>
          </a:solidFill>
        </p:grpSpPr>
        <p:sp>
          <p:nvSpPr>
            <p:cNvPr id="163" name="Freeform 213"/>
            <p:cNvSpPr>
              <a:spLocks/>
            </p:cNvSpPr>
            <p:nvPr/>
          </p:nvSpPr>
          <p:spPr bwMode="auto">
            <a:xfrm>
              <a:off x="2400300" y="5132388"/>
              <a:ext cx="112713" cy="98425"/>
            </a:xfrm>
            <a:custGeom>
              <a:avLst/>
              <a:gdLst>
                <a:gd name="T0" fmla="*/ 13 w 16"/>
                <a:gd name="T1" fmla="*/ 0 h 14"/>
                <a:gd name="T2" fmla="*/ 15 w 16"/>
                <a:gd name="T3" fmla="*/ 0 h 14"/>
                <a:gd name="T4" fmla="*/ 15 w 16"/>
                <a:gd name="T5" fmla="*/ 13 h 14"/>
                <a:gd name="T6" fmla="*/ 7 w 16"/>
                <a:gd name="T7" fmla="*/ 5 h 14"/>
                <a:gd name="T8" fmla="*/ 5 w 16"/>
                <a:gd name="T9" fmla="*/ 14 h 14"/>
                <a:gd name="T10" fmla="*/ 5 w 16"/>
                <a:gd name="T11" fmla="*/ 1 h 14"/>
                <a:gd name="T12" fmla="*/ 12 w 16"/>
                <a:gd name="T13" fmla="*/ 7 h 14"/>
                <a:gd name="T14" fmla="*/ 13 w 16"/>
                <a:gd name="T15" fmla="*/ 0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4">
                  <a:moveTo>
                    <a:pt x="13" y="0"/>
                  </a:moveTo>
                  <a:cubicBezTo>
                    <a:pt x="14" y="0"/>
                    <a:pt x="14" y="0"/>
                    <a:pt x="15" y="0"/>
                  </a:cubicBezTo>
                  <a:cubicBezTo>
                    <a:pt x="14" y="5"/>
                    <a:pt x="16" y="10"/>
                    <a:pt x="15" y="13"/>
                  </a:cubicBezTo>
                  <a:cubicBezTo>
                    <a:pt x="11" y="12"/>
                    <a:pt x="9" y="8"/>
                    <a:pt x="7" y="5"/>
                  </a:cubicBezTo>
                  <a:cubicBezTo>
                    <a:pt x="6" y="8"/>
                    <a:pt x="7" y="13"/>
                    <a:pt x="5" y="14"/>
                  </a:cubicBezTo>
                  <a:cubicBezTo>
                    <a:pt x="0" y="12"/>
                    <a:pt x="5" y="5"/>
                    <a:pt x="5" y="1"/>
                  </a:cubicBezTo>
                  <a:cubicBezTo>
                    <a:pt x="9" y="2"/>
                    <a:pt x="9" y="6"/>
                    <a:pt x="12" y="7"/>
                  </a:cubicBezTo>
                  <a:cubicBezTo>
                    <a:pt x="13" y="5"/>
                    <a:pt x="12" y="2"/>
                    <a:pt x="1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64" name="Freeform 219"/>
            <p:cNvSpPr>
              <a:spLocks noEditPoints="1"/>
            </p:cNvSpPr>
            <p:nvPr/>
          </p:nvSpPr>
          <p:spPr bwMode="auto">
            <a:xfrm>
              <a:off x="2287588" y="5259388"/>
              <a:ext cx="360363" cy="536575"/>
            </a:xfrm>
            <a:custGeom>
              <a:avLst/>
              <a:gdLst>
                <a:gd name="T0" fmla="*/ 51 w 51"/>
                <a:gd name="T1" fmla="*/ 0 h 76"/>
                <a:gd name="T2" fmla="*/ 42 w 51"/>
                <a:gd name="T3" fmla="*/ 19 h 76"/>
                <a:gd name="T4" fmla="*/ 32 w 51"/>
                <a:gd name="T5" fmla="*/ 43 h 76"/>
                <a:gd name="T6" fmla="*/ 0 w 51"/>
                <a:gd name="T7" fmla="*/ 76 h 76"/>
                <a:gd name="T8" fmla="*/ 12 w 51"/>
                <a:gd name="T9" fmla="*/ 45 h 76"/>
                <a:gd name="T10" fmla="*/ 18 w 51"/>
                <a:gd name="T11" fmla="*/ 32 h 76"/>
                <a:gd name="T12" fmla="*/ 26 w 51"/>
                <a:gd name="T13" fmla="*/ 25 h 76"/>
                <a:gd name="T14" fmla="*/ 40 w 51"/>
                <a:gd name="T15" fmla="*/ 10 h 76"/>
                <a:gd name="T16" fmla="*/ 49 w 51"/>
                <a:gd name="T17" fmla="*/ 0 h 76"/>
                <a:gd name="T18" fmla="*/ 51 w 51"/>
                <a:gd name="T19" fmla="*/ 0 h 76"/>
                <a:gd name="T20" fmla="*/ 41 w 51"/>
                <a:gd name="T21" fmla="*/ 16 h 76"/>
                <a:gd name="T22" fmla="*/ 44 w 51"/>
                <a:gd name="T23" fmla="*/ 9 h 76"/>
                <a:gd name="T24" fmla="*/ 41 w 51"/>
                <a:gd name="T25" fmla="*/ 16 h 76"/>
                <a:gd name="T26" fmla="*/ 39 w 51"/>
                <a:gd name="T27" fmla="*/ 22 h 76"/>
                <a:gd name="T28" fmla="*/ 38 w 51"/>
                <a:gd name="T29" fmla="*/ 16 h 76"/>
                <a:gd name="T30" fmla="*/ 39 w 51"/>
                <a:gd name="T31" fmla="*/ 22 h 76"/>
                <a:gd name="T32" fmla="*/ 32 w 51"/>
                <a:gd name="T33" fmla="*/ 22 h 76"/>
                <a:gd name="T34" fmla="*/ 35 w 51"/>
                <a:gd name="T35" fmla="*/ 28 h 76"/>
                <a:gd name="T36" fmla="*/ 35 w 51"/>
                <a:gd name="T37" fmla="*/ 19 h 76"/>
                <a:gd name="T38" fmla="*/ 32 w 51"/>
                <a:gd name="T39" fmla="*/ 22 h 76"/>
                <a:gd name="T40" fmla="*/ 32 w 51"/>
                <a:gd name="T41" fmla="*/ 35 h 76"/>
                <a:gd name="T42" fmla="*/ 30 w 51"/>
                <a:gd name="T43" fmla="*/ 23 h 76"/>
                <a:gd name="T44" fmla="*/ 32 w 51"/>
                <a:gd name="T45" fmla="*/ 35 h 76"/>
                <a:gd name="T46" fmla="*/ 30 w 51"/>
                <a:gd name="T47" fmla="*/ 39 h 76"/>
                <a:gd name="T48" fmla="*/ 27 w 51"/>
                <a:gd name="T49" fmla="*/ 27 h 76"/>
                <a:gd name="T50" fmla="*/ 30 w 51"/>
                <a:gd name="T51" fmla="*/ 39 h 76"/>
                <a:gd name="T52" fmla="*/ 26 w 51"/>
                <a:gd name="T53" fmla="*/ 35 h 76"/>
                <a:gd name="T54" fmla="*/ 24 w 51"/>
                <a:gd name="T55" fmla="*/ 30 h 76"/>
                <a:gd name="T56" fmla="*/ 26 w 51"/>
                <a:gd name="T57" fmla="*/ 35 h 76"/>
                <a:gd name="T58" fmla="*/ 21 w 51"/>
                <a:gd name="T59" fmla="*/ 34 h 76"/>
                <a:gd name="T60" fmla="*/ 23 w 51"/>
                <a:gd name="T61" fmla="*/ 34 h 76"/>
                <a:gd name="T62" fmla="*/ 21 w 51"/>
                <a:gd name="T63" fmla="*/ 32 h 76"/>
                <a:gd name="T64" fmla="*/ 21 w 51"/>
                <a:gd name="T65" fmla="*/ 34 h 76"/>
                <a:gd name="T66" fmla="*/ 16 w 51"/>
                <a:gd name="T67" fmla="*/ 44 h 76"/>
                <a:gd name="T68" fmla="*/ 5 w 51"/>
                <a:gd name="T69" fmla="*/ 70 h 76"/>
                <a:gd name="T70" fmla="*/ 30 w 51"/>
                <a:gd name="T71" fmla="*/ 42 h 76"/>
                <a:gd name="T72" fmla="*/ 22 w 51"/>
                <a:gd name="T73" fmla="*/ 44 h 76"/>
                <a:gd name="T74" fmla="*/ 20 w 51"/>
                <a:gd name="T75" fmla="*/ 35 h 76"/>
                <a:gd name="T76" fmla="*/ 16 w 51"/>
                <a:gd name="T77" fmla="*/ 44 h 76"/>
                <a:gd name="T78" fmla="*/ 26 w 51"/>
                <a:gd name="T79" fmla="*/ 41 h 76"/>
                <a:gd name="T80" fmla="*/ 23 w 51"/>
                <a:gd name="T81" fmla="*/ 37 h 76"/>
                <a:gd name="T82" fmla="*/ 26 w 51"/>
                <a:gd name="T83" fmla="*/ 41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1" h="76">
                  <a:moveTo>
                    <a:pt x="51" y="0"/>
                  </a:moveTo>
                  <a:cubicBezTo>
                    <a:pt x="49" y="7"/>
                    <a:pt x="45" y="13"/>
                    <a:pt x="42" y="19"/>
                  </a:cubicBezTo>
                  <a:cubicBezTo>
                    <a:pt x="39" y="27"/>
                    <a:pt x="34" y="33"/>
                    <a:pt x="32" y="43"/>
                  </a:cubicBezTo>
                  <a:cubicBezTo>
                    <a:pt x="22" y="54"/>
                    <a:pt x="12" y="68"/>
                    <a:pt x="0" y="76"/>
                  </a:cubicBezTo>
                  <a:cubicBezTo>
                    <a:pt x="4" y="65"/>
                    <a:pt x="8" y="55"/>
                    <a:pt x="12" y="45"/>
                  </a:cubicBezTo>
                  <a:cubicBezTo>
                    <a:pt x="14" y="41"/>
                    <a:pt x="15" y="35"/>
                    <a:pt x="18" y="32"/>
                  </a:cubicBezTo>
                  <a:cubicBezTo>
                    <a:pt x="20" y="30"/>
                    <a:pt x="23" y="28"/>
                    <a:pt x="26" y="25"/>
                  </a:cubicBezTo>
                  <a:cubicBezTo>
                    <a:pt x="30" y="20"/>
                    <a:pt x="35" y="15"/>
                    <a:pt x="40" y="10"/>
                  </a:cubicBezTo>
                  <a:cubicBezTo>
                    <a:pt x="43" y="6"/>
                    <a:pt x="48" y="5"/>
                    <a:pt x="49" y="0"/>
                  </a:cubicBezTo>
                  <a:cubicBezTo>
                    <a:pt x="50" y="0"/>
                    <a:pt x="51" y="0"/>
                    <a:pt x="51" y="0"/>
                  </a:cubicBezTo>
                  <a:close/>
                  <a:moveTo>
                    <a:pt x="41" y="16"/>
                  </a:moveTo>
                  <a:cubicBezTo>
                    <a:pt x="42" y="14"/>
                    <a:pt x="45" y="11"/>
                    <a:pt x="44" y="9"/>
                  </a:cubicBezTo>
                  <a:cubicBezTo>
                    <a:pt x="43" y="11"/>
                    <a:pt x="39" y="13"/>
                    <a:pt x="41" y="16"/>
                  </a:cubicBezTo>
                  <a:close/>
                  <a:moveTo>
                    <a:pt x="39" y="22"/>
                  </a:moveTo>
                  <a:cubicBezTo>
                    <a:pt x="39" y="20"/>
                    <a:pt x="40" y="17"/>
                    <a:pt x="38" y="16"/>
                  </a:cubicBezTo>
                  <a:cubicBezTo>
                    <a:pt x="36" y="17"/>
                    <a:pt x="37" y="21"/>
                    <a:pt x="39" y="22"/>
                  </a:cubicBezTo>
                  <a:close/>
                  <a:moveTo>
                    <a:pt x="32" y="22"/>
                  </a:moveTo>
                  <a:cubicBezTo>
                    <a:pt x="34" y="23"/>
                    <a:pt x="33" y="28"/>
                    <a:pt x="35" y="28"/>
                  </a:cubicBezTo>
                  <a:cubicBezTo>
                    <a:pt x="37" y="26"/>
                    <a:pt x="37" y="21"/>
                    <a:pt x="35" y="19"/>
                  </a:cubicBezTo>
                  <a:cubicBezTo>
                    <a:pt x="34" y="20"/>
                    <a:pt x="33" y="21"/>
                    <a:pt x="32" y="22"/>
                  </a:cubicBezTo>
                  <a:close/>
                  <a:moveTo>
                    <a:pt x="32" y="35"/>
                  </a:moveTo>
                  <a:cubicBezTo>
                    <a:pt x="34" y="31"/>
                    <a:pt x="32" y="26"/>
                    <a:pt x="30" y="23"/>
                  </a:cubicBezTo>
                  <a:cubicBezTo>
                    <a:pt x="28" y="26"/>
                    <a:pt x="32" y="31"/>
                    <a:pt x="32" y="35"/>
                  </a:cubicBezTo>
                  <a:close/>
                  <a:moveTo>
                    <a:pt x="30" y="39"/>
                  </a:moveTo>
                  <a:cubicBezTo>
                    <a:pt x="29" y="36"/>
                    <a:pt x="30" y="29"/>
                    <a:pt x="27" y="27"/>
                  </a:cubicBezTo>
                  <a:cubicBezTo>
                    <a:pt x="29" y="31"/>
                    <a:pt x="26" y="39"/>
                    <a:pt x="30" y="39"/>
                  </a:cubicBezTo>
                  <a:close/>
                  <a:moveTo>
                    <a:pt x="26" y="35"/>
                  </a:moveTo>
                  <a:cubicBezTo>
                    <a:pt x="25" y="34"/>
                    <a:pt x="26" y="31"/>
                    <a:pt x="24" y="30"/>
                  </a:cubicBezTo>
                  <a:cubicBezTo>
                    <a:pt x="23" y="31"/>
                    <a:pt x="23" y="36"/>
                    <a:pt x="26" y="35"/>
                  </a:cubicBezTo>
                  <a:close/>
                  <a:moveTo>
                    <a:pt x="21" y="34"/>
                  </a:moveTo>
                  <a:cubicBezTo>
                    <a:pt x="21" y="34"/>
                    <a:pt x="22" y="34"/>
                    <a:pt x="23" y="34"/>
                  </a:cubicBezTo>
                  <a:cubicBezTo>
                    <a:pt x="23" y="33"/>
                    <a:pt x="22" y="33"/>
                    <a:pt x="21" y="32"/>
                  </a:cubicBezTo>
                  <a:cubicBezTo>
                    <a:pt x="21" y="33"/>
                    <a:pt x="21" y="33"/>
                    <a:pt x="21" y="34"/>
                  </a:cubicBezTo>
                  <a:close/>
                  <a:moveTo>
                    <a:pt x="16" y="44"/>
                  </a:moveTo>
                  <a:cubicBezTo>
                    <a:pt x="12" y="53"/>
                    <a:pt x="7" y="62"/>
                    <a:pt x="5" y="70"/>
                  </a:cubicBezTo>
                  <a:cubicBezTo>
                    <a:pt x="13" y="61"/>
                    <a:pt x="22" y="52"/>
                    <a:pt x="30" y="42"/>
                  </a:cubicBezTo>
                  <a:cubicBezTo>
                    <a:pt x="27" y="40"/>
                    <a:pt x="26" y="45"/>
                    <a:pt x="22" y="44"/>
                  </a:cubicBezTo>
                  <a:cubicBezTo>
                    <a:pt x="19" y="43"/>
                    <a:pt x="19" y="39"/>
                    <a:pt x="20" y="35"/>
                  </a:cubicBezTo>
                  <a:cubicBezTo>
                    <a:pt x="17" y="37"/>
                    <a:pt x="17" y="41"/>
                    <a:pt x="16" y="44"/>
                  </a:cubicBezTo>
                  <a:close/>
                  <a:moveTo>
                    <a:pt x="26" y="41"/>
                  </a:moveTo>
                  <a:cubicBezTo>
                    <a:pt x="26" y="39"/>
                    <a:pt x="25" y="37"/>
                    <a:pt x="23" y="37"/>
                  </a:cubicBezTo>
                  <a:cubicBezTo>
                    <a:pt x="22" y="39"/>
                    <a:pt x="23" y="42"/>
                    <a:pt x="26"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65" name="Freeform 220"/>
            <p:cNvSpPr>
              <a:spLocks/>
            </p:cNvSpPr>
            <p:nvPr/>
          </p:nvSpPr>
          <p:spPr bwMode="auto">
            <a:xfrm>
              <a:off x="2484438" y="5294313"/>
              <a:ext cx="36513" cy="63500"/>
            </a:xfrm>
            <a:custGeom>
              <a:avLst/>
              <a:gdLst>
                <a:gd name="T0" fmla="*/ 2 w 5"/>
                <a:gd name="T1" fmla="*/ 0 h 9"/>
                <a:gd name="T2" fmla="*/ 0 w 5"/>
                <a:gd name="T3" fmla="*/ 9 h 9"/>
                <a:gd name="T4" fmla="*/ 2 w 5"/>
                <a:gd name="T5" fmla="*/ 0 h 9"/>
              </a:gdLst>
              <a:ahLst/>
              <a:cxnLst>
                <a:cxn ang="0">
                  <a:pos x="T0" y="T1"/>
                </a:cxn>
                <a:cxn ang="0">
                  <a:pos x="T2" y="T3"/>
                </a:cxn>
                <a:cxn ang="0">
                  <a:pos x="T4" y="T5"/>
                </a:cxn>
              </a:cxnLst>
              <a:rect l="0" t="0" r="r" b="b"/>
              <a:pathLst>
                <a:path w="5" h="9">
                  <a:moveTo>
                    <a:pt x="2" y="0"/>
                  </a:moveTo>
                  <a:cubicBezTo>
                    <a:pt x="5" y="0"/>
                    <a:pt x="3" y="9"/>
                    <a:pt x="0" y="9"/>
                  </a:cubicBezTo>
                  <a:cubicBezTo>
                    <a:pt x="0" y="7"/>
                    <a:pt x="1" y="3"/>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66" name="Freeform 222"/>
            <p:cNvSpPr>
              <a:spLocks/>
            </p:cNvSpPr>
            <p:nvPr/>
          </p:nvSpPr>
          <p:spPr bwMode="auto">
            <a:xfrm>
              <a:off x="2420938" y="5294313"/>
              <a:ext cx="28575" cy="71438"/>
            </a:xfrm>
            <a:custGeom>
              <a:avLst/>
              <a:gdLst>
                <a:gd name="T0" fmla="*/ 0 w 4"/>
                <a:gd name="T1" fmla="*/ 0 h 10"/>
                <a:gd name="T2" fmla="*/ 2 w 4"/>
                <a:gd name="T3" fmla="*/ 0 h 10"/>
                <a:gd name="T4" fmla="*/ 2 w 4"/>
                <a:gd name="T5" fmla="*/ 10 h 10"/>
                <a:gd name="T6" fmla="*/ 0 w 4"/>
                <a:gd name="T7" fmla="*/ 0 h 10"/>
              </a:gdLst>
              <a:ahLst/>
              <a:cxnLst>
                <a:cxn ang="0">
                  <a:pos x="T0" y="T1"/>
                </a:cxn>
                <a:cxn ang="0">
                  <a:pos x="T2" y="T3"/>
                </a:cxn>
                <a:cxn ang="0">
                  <a:pos x="T4" y="T5"/>
                </a:cxn>
                <a:cxn ang="0">
                  <a:pos x="T6" y="T7"/>
                </a:cxn>
              </a:cxnLst>
              <a:rect l="0" t="0" r="r" b="b"/>
              <a:pathLst>
                <a:path w="4" h="10">
                  <a:moveTo>
                    <a:pt x="0" y="0"/>
                  </a:moveTo>
                  <a:cubicBezTo>
                    <a:pt x="1" y="0"/>
                    <a:pt x="1" y="0"/>
                    <a:pt x="2" y="0"/>
                  </a:cubicBezTo>
                  <a:cubicBezTo>
                    <a:pt x="3" y="3"/>
                    <a:pt x="4" y="7"/>
                    <a:pt x="2" y="10"/>
                  </a:cubicBezTo>
                  <a:cubicBezTo>
                    <a:pt x="0" y="9"/>
                    <a:pt x="0" y="4"/>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67" name="Freeform 225"/>
            <p:cNvSpPr>
              <a:spLocks/>
            </p:cNvSpPr>
            <p:nvPr/>
          </p:nvSpPr>
          <p:spPr bwMode="auto">
            <a:xfrm>
              <a:off x="2351088" y="5322888"/>
              <a:ext cx="34925" cy="57150"/>
            </a:xfrm>
            <a:custGeom>
              <a:avLst/>
              <a:gdLst>
                <a:gd name="T0" fmla="*/ 1 w 5"/>
                <a:gd name="T1" fmla="*/ 0 h 8"/>
                <a:gd name="T2" fmla="*/ 5 w 5"/>
                <a:gd name="T3" fmla="*/ 8 h 8"/>
                <a:gd name="T4" fmla="*/ 1 w 5"/>
                <a:gd name="T5" fmla="*/ 0 h 8"/>
              </a:gdLst>
              <a:ahLst/>
              <a:cxnLst>
                <a:cxn ang="0">
                  <a:pos x="T0" y="T1"/>
                </a:cxn>
                <a:cxn ang="0">
                  <a:pos x="T2" y="T3"/>
                </a:cxn>
                <a:cxn ang="0">
                  <a:pos x="T4" y="T5"/>
                </a:cxn>
              </a:cxnLst>
              <a:rect l="0" t="0" r="r" b="b"/>
              <a:pathLst>
                <a:path w="5" h="8">
                  <a:moveTo>
                    <a:pt x="1" y="0"/>
                  </a:moveTo>
                  <a:cubicBezTo>
                    <a:pt x="5" y="0"/>
                    <a:pt x="5" y="4"/>
                    <a:pt x="5" y="8"/>
                  </a:cubicBezTo>
                  <a:cubicBezTo>
                    <a:pt x="2" y="7"/>
                    <a:pt x="0" y="3"/>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68" name="Freeform 228"/>
            <p:cNvSpPr>
              <a:spLocks/>
            </p:cNvSpPr>
            <p:nvPr/>
          </p:nvSpPr>
          <p:spPr bwMode="auto">
            <a:xfrm>
              <a:off x="2308225" y="5372100"/>
              <a:ext cx="36513" cy="42863"/>
            </a:xfrm>
            <a:custGeom>
              <a:avLst/>
              <a:gdLst>
                <a:gd name="T0" fmla="*/ 0 w 5"/>
                <a:gd name="T1" fmla="*/ 0 h 6"/>
                <a:gd name="T2" fmla="*/ 5 w 5"/>
                <a:gd name="T3" fmla="*/ 6 h 6"/>
                <a:gd name="T4" fmla="*/ 0 w 5"/>
                <a:gd name="T5" fmla="*/ 0 h 6"/>
              </a:gdLst>
              <a:ahLst/>
              <a:cxnLst>
                <a:cxn ang="0">
                  <a:pos x="T0" y="T1"/>
                </a:cxn>
                <a:cxn ang="0">
                  <a:pos x="T2" y="T3"/>
                </a:cxn>
                <a:cxn ang="0">
                  <a:pos x="T4" y="T5"/>
                </a:cxn>
              </a:cxnLst>
              <a:rect l="0" t="0" r="r" b="b"/>
              <a:pathLst>
                <a:path w="5" h="6">
                  <a:moveTo>
                    <a:pt x="0" y="0"/>
                  </a:moveTo>
                  <a:cubicBezTo>
                    <a:pt x="3" y="0"/>
                    <a:pt x="5" y="3"/>
                    <a:pt x="5" y="6"/>
                  </a:cubicBezTo>
                  <a:cubicBezTo>
                    <a:pt x="2" y="5"/>
                    <a:pt x="0" y="3"/>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69" name="Freeform 229"/>
            <p:cNvSpPr>
              <a:spLocks/>
            </p:cNvSpPr>
            <p:nvPr/>
          </p:nvSpPr>
          <p:spPr bwMode="auto">
            <a:xfrm>
              <a:off x="2605088" y="5372100"/>
              <a:ext cx="42863" cy="34925"/>
            </a:xfrm>
            <a:custGeom>
              <a:avLst/>
              <a:gdLst>
                <a:gd name="T0" fmla="*/ 6 w 6"/>
                <a:gd name="T1" fmla="*/ 0 h 5"/>
                <a:gd name="T2" fmla="*/ 0 w 6"/>
                <a:gd name="T3" fmla="*/ 3 h 5"/>
                <a:gd name="T4" fmla="*/ 6 w 6"/>
                <a:gd name="T5" fmla="*/ 0 h 5"/>
              </a:gdLst>
              <a:ahLst/>
              <a:cxnLst>
                <a:cxn ang="0">
                  <a:pos x="T0" y="T1"/>
                </a:cxn>
                <a:cxn ang="0">
                  <a:pos x="T2" y="T3"/>
                </a:cxn>
                <a:cxn ang="0">
                  <a:pos x="T4" y="T5"/>
                </a:cxn>
              </a:cxnLst>
              <a:rect l="0" t="0" r="r" b="b"/>
              <a:pathLst>
                <a:path w="6" h="5">
                  <a:moveTo>
                    <a:pt x="6" y="0"/>
                  </a:moveTo>
                  <a:cubicBezTo>
                    <a:pt x="5" y="2"/>
                    <a:pt x="3" y="5"/>
                    <a:pt x="0" y="3"/>
                  </a:cubicBezTo>
                  <a:cubicBezTo>
                    <a:pt x="1" y="1"/>
                    <a:pt x="3"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0" name="Freeform 235"/>
            <p:cNvSpPr>
              <a:spLocks/>
            </p:cNvSpPr>
            <p:nvPr/>
          </p:nvSpPr>
          <p:spPr bwMode="auto">
            <a:xfrm>
              <a:off x="2259013" y="5421313"/>
              <a:ext cx="63500" cy="34925"/>
            </a:xfrm>
            <a:custGeom>
              <a:avLst/>
              <a:gdLst>
                <a:gd name="T0" fmla="*/ 0 w 9"/>
                <a:gd name="T1" fmla="*/ 0 h 5"/>
                <a:gd name="T2" fmla="*/ 9 w 9"/>
                <a:gd name="T3" fmla="*/ 5 h 5"/>
                <a:gd name="T4" fmla="*/ 0 w 9"/>
                <a:gd name="T5" fmla="*/ 0 h 5"/>
              </a:gdLst>
              <a:ahLst/>
              <a:cxnLst>
                <a:cxn ang="0">
                  <a:pos x="T0" y="T1"/>
                </a:cxn>
                <a:cxn ang="0">
                  <a:pos x="T2" y="T3"/>
                </a:cxn>
                <a:cxn ang="0">
                  <a:pos x="T4" y="T5"/>
                </a:cxn>
              </a:cxnLst>
              <a:rect l="0" t="0" r="r" b="b"/>
              <a:pathLst>
                <a:path w="9" h="5">
                  <a:moveTo>
                    <a:pt x="0" y="0"/>
                  </a:moveTo>
                  <a:cubicBezTo>
                    <a:pt x="4" y="0"/>
                    <a:pt x="9" y="3"/>
                    <a:pt x="9" y="5"/>
                  </a:cubicBezTo>
                  <a:cubicBezTo>
                    <a:pt x="5" y="4"/>
                    <a:pt x="1" y="4"/>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1" name="Freeform 237"/>
            <p:cNvSpPr>
              <a:spLocks/>
            </p:cNvSpPr>
            <p:nvPr/>
          </p:nvSpPr>
          <p:spPr bwMode="auto">
            <a:xfrm>
              <a:off x="2611438" y="5421313"/>
              <a:ext cx="57150" cy="42863"/>
            </a:xfrm>
            <a:custGeom>
              <a:avLst/>
              <a:gdLst>
                <a:gd name="T0" fmla="*/ 8 w 8"/>
                <a:gd name="T1" fmla="*/ 0 h 6"/>
                <a:gd name="T2" fmla="*/ 0 w 8"/>
                <a:gd name="T3" fmla="*/ 5 h 6"/>
                <a:gd name="T4" fmla="*/ 8 w 8"/>
                <a:gd name="T5" fmla="*/ 0 h 6"/>
              </a:gdLst>
              <a:ahLst/>
              <a:cxnLst>
                <a:cxn ang="0">
                  <a:pos x="T0" y="T1"/>
                </a:cxn>
                <a:cxn ang="0">
                  <a:pos x="T2" y="T3"/>
                </a:cxn>
                <a:cxn ang="0">
                  <a:pos x="T4" y="T5"/>
                </a:cxn>
              </a:cxnLst>
              <a:rect l="0" t="0" r="r" b="b"/>
              <a:pathLst>
                <a:path w="8" h="6">
                  <a:moveTo>
                    <a:pt x="8" y="0"/>
                  </a:moveTo>
                  <a:cubicBezTo>
                    <a:pt x="7" y="4"/>
                    <a:pt x="3" y="6"/>
                    <a:pt x="0" y="5"/>
                  </a:cubicBezTo>
                  <a:cubicBezTo>
                    <a:pt x="0" y="1"/>
                    <a:pt x="4" y="0"/>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2" name="Freeform 242"/>
            <p:cNvSpPr>
              <a:spLocks/>
            </p:cNvSpPr>
            <p:nvPr/>
          </p:nvSpPr>
          <p:spPr bwMode="auto">
            <a:xfrm>
              <a:off x="2244725" y="5484813"/>
              <a:ext cx="63500" cy="28575"/>
            </a:xfrm>
            <a:custGeom>
              <a:avLst/>
              <a:gdLst>
                <a:gd name="T0" fmla="*/ 0 w 9"/>
                <a:gd name="T1" fmla="*/ 0 h 4"/>
                <a:gd name="T2" fmla="*/ 9 w 9"/>
                <a:gd name="T3" fmla="*/ 3 h 4"/>
                <a:gd name="T4" fmla="*/ 0 w 9"/>
                <a:gd name="T5" fmla="*/ 0 h 4"/>
              </a:gdLst>
              <a:ahLst/>
              <a:cxnLst>
                <a:cxn ang="0">
                  <a:pos x="T0" y="T1"/>
                </a:cxn>
                <a:cxn ang="0">
                  <a:pos x="T2" y="T3"/>
                </a:cxn>
                <a:cxn ang="0">
                  <a:pos x="T4" y="T5"/>
                </a:cxn>
              </a:cxnLst>
              <a:rect l="0" t="0" r="r" b="b"/>
              <a:pathLst>
                <a:path w="9" h="4">
                  <a:moveTo>
                    <a:pt x="0" y="0"/>
                  </a:moveTo>
                  <a:cubicBezTo>
                    <a:pt x="3" y="0"/>
                    <a:pt x="8" y="0"/>
                    <a:pt x="9" y="3"/>
                  </a:cubicBezTo>
                  <a:cubicBezTo>
                    <a:pt x="5" y="3"/>
                    <a:pt x="0" y="4"/>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3" name="Freeform 245"/>
            <p:cNvSpPr>
              <a:spLocks/>
            </p:cNvSpPr>
            <p:nvPr/>
          </p:nvSpPr>
          <p:spPr bwMode="auto">
            <a:xfrm>
              <a:off x="2619375" y="5478463"/>
              <a:ext cx="69850" cy="41275"/>
            </a:xfrm>
            <a:custGeom>
              <a:avLst/>
              <a:gdLst>
                <a:gd name="T0" fmla="*/ 10 w 10"/>
                <a:gd name="T1" fmla="*/ 3 h 6"/>
                <a:gd name="T2" fmla="*/ 0 w 10"/>
                <a:gd name="T3" fmla="*/ 5 h 6"/>
                <a:gd name="T4" fmla="*/ 10 w 10"/>
                <a:gd name="T5" fmla="*/ 3 h 6"/>
              </a:gdLst>
              <a:ahLst/>
              <a:cxnLst>
                <a:cxn ang="0">
                  <a:pos x="T0" y="T1"/>
                </a:cxn>
                <a:cxn ang="0">
                  <a:pos x="T2" y="T3"/>
                </a:cxn>
                <a:cxn ang="0">
                  <a:pos x="T4" y="T5"/>
                </a:cxn>
              </a:cxnLst>
              <a:rect l="0" t="0" r="r" b="b"/>
              <a:pathLst>
                <a:path w="10" h="6">
                  <a:moveTo>
                    <a:pt x="10" y="3"/>
                  </a:moveTo>
                  <a:cubicBezTo>
                    <a:pt x="9" y="6"/>
                    <a:pt x="3" y="6"/>
                    <a:pt x="0" y="5"/>
                  </a:cubicBezTo>
                  <a:cubicBezTo>
                    <a:pt x="1" y="2"/>
                    <a:pt x="8" y="0"/>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4" name="Freeform 254"/>
            <p:cNvSpPr>
              <a:spLocks/>
            </p:cNvSpPr>
            <p:nvPr/>
          </p:nvSpPr>
          <p:spPr bwMode="auto">
            <a:xfrm>
              <a:off x="2252663" y="5534025"/>
              <a:ext cx="63500" cy="42863"/>
            </a:xfrm>
            <a:custGeom>
              <a:avLst/>
              <a:gdLst>
                <a:gd name="T0" fmla="*/ 8 w 9"/>
                <a:gd name="T1" fmla="*/ 0 h 6"/>
                <a:gd name="T2" fmla="*/ 0 w 9"/>
                <a:gd name="T3" fmla="*/ 4 h 6"/>
                <a:gd name="T4" fmla="*/ 8 w 9"/>
                <a:gd name="T5" fmla="*/ 0 h 6"/>
              </a:gdLst>
              <a:ahLst/>
              <a:cxnLst>
                <a:cxn ang="0">
                  <a:pos x="T0" y="T1"/>
                </a:cxn>
                <a:cxn ang="0">
                  <a:pos x="T2" y="T3"/>
                </a:cxn>
                <a:cxn ang="0">
                  <a:pos x="T4" y="T5"/>
                </a:cxn>
              </a:cxnLst>
              <a:rect l="0" t="0" r="r" b="b"/>
              <a:pathLst>
                <a:path w="9" h="6">
                  <a:moveTo>
                    <a:pt x="8" y="0"/>
                  </a:moveTo>
                  <a:cubicBezTo>
                    <a:pt x="9" y="4"/>
                    <a:pt x="2" y="6"/>
                    <a:pt x="0" y="4"/>
                  </a:cubicBezTo>
                  <a:cubicBezTo>
                    <a:pt x="1" y="0"/>
                    <a:pt x="5" y="1"/>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5" name="Freeform 255"/>
            <p:cNvSpPr>
              <a:spLocks/>
            </p:cNvSpPr>
            <p:nvPr/>
          </p:nvSpPr>
          <p:spPr bwMode="auto">
            <a:xfrm>
              <a:off x="2625725" y="5534025"/>
              <a:ext cx="63500" cy="36513"/>
            </a:xfrm>
            <a:custGeom>
              <a:avLst/>
              <a:gdLst>
                <a:gd name="T0" fmla="*/ 8 w 9"/>
                <a:gd name="T1" fmla="*/ 4 h 5"/>
                <a:gd name="T2" fmla="*/ 0 w 9"/>
                <a:gd name="T3" fmla="*/ 2 h 5"/>
                <a:gd name="T4" fmla="*/ 8 w 9"/>
                <a:gd name="T5" fmla="*/ 4 h 5"/>
              </a:gdLst>
              <a:ahLst/>
              <a:cxnLst>
                <a:cxn ang="0">
                  <a:pos x="T0" y="T1"/>
                </a:cxn>
                <a:cxn ang="0">
                  <a:pos x="T2" y="T3"/>
                </a:cxn>
                <a:cxn ang="0">
                  <a:pos x="T4" y="T5"/>
                </a:cxn>
              </a:cxnLst>
              <a:rect l="0" t="0" r="r" b="b"/>
              <a:pathLst>
                <a:path w="9" h="5">
                  <a:moveTo>
                    <a:pt x="8" y="4"/>
                  </a:moveTo>
                  <a:cubicBezTo>
                    <a:pt x="5" y="4"/>
                    <a:pt x="0" y="5"/>
                    <a:pt x="0" y="2"/>
                  </a:cubicBezTo>
                  <a:cubicBezTo>
                    <a:pt x="2" y="1"/>
                    <a:pt x="9" y="0"/>
                    <a:pt x="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6" name="Freeform 259"/>
            <p:cNvSpPr>
              <a:spLocks/>
            </p:cNvSpPr>
            <p:nvPr/>
          </p:nvSpPr>
          <p:spPr bwMode="auto">
            <a:xfrm>
              <a:off x="2590800" y="5597525"/>
              <a:ext cx="69850" cy="49213"/>
            </a:xfrm>
            <a:custGeom>
              <a:avLst/>
              <a:gdLst>
                <a:gd name="T0" fmla="*/ 10 w 10"/>
                <a:gd name="T1" fmla="*/ 6 h 7"/>
                <a:gd name="T2" fmla="*/ 0 w 10"/>
                <a:gd name="T3" fmla="*/ 0 h 7"/>
                <a:gd name="T4" fmla="*/ 10 w 10"/>
                <a:gd name="T5" fmla="*/ 6 h 7"/>
              </a:gdLst>
              <a:ahLst/>
              <a:cxnLst>
                <a:cxn ang="0">
                  <a:pos x="T0" y="T1"/>
                </a:cxn>
                <a:cxn ang="0">
                  <a:pos x="T2" y="T3"/>
                </a:cxn>
                <a:cxn ang="0">
                  <a:pos x="T4" y="T5"/>
                </a:cxn>
              </a:cxnLst>
              <a:rect l="0" t="0" r="r" b="b"/>
              <a:pathLst>
                <a:path w="10" h="7">
                  <a:moveTo>
                    <a:pt x="10" y="6"/>
                  </a:moveTo>
                  <a:cubicBezTo>
                    <a:pt x="6" y="7"/>
                    <a:pt x="2" y="3"/>
                    <a:pt x="0" y="0"/>
                  </a:cubicBezTo>
                  <a:cubicBezTo>
                    <a:pt x="4" y="0"/>
                    <a:pt x="8" y="3"/>
                    <a:pt x="10"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7" name="Freeform 262"/>
            <p:cNvSpPr>
              <a:spLocks/>
            </p:cNvSpPr>
            <p:nvPr/>
          </p:nvSpPr>
          <p:spPr bwMode="auto">
            <a:xfrm>
              <a:off x="2266950" y="5605463"/>
              <a:ext cx="55563" cy="34925"/>
            </a:xfrm>
            <a:custGeom>
              <a:avLst/>
              <a:gdLst>
                <a:gd name="T0" fmla="*/ 8 w 8"/>
                <a:gd name="T1" fmla="*/ 0 h 5"/>
                <a:gd name="T2" fmla="*/ 0 w 8"/>
                <a:gd name="T3" fmla="*/ 4 h 5"/>
                <a:gd name="T4" fmla="*/ 8 w 8"/>
                <a:gd name="T5" fmla="*/ 0 h 5"/>
              </a:gdLst>
              <a:ahLst/>
              <a:cxnLst>
                <a:cxn ang="0">
                  <a:pos x="T0" y="T1"/>
                </a:cxn>
                <a:cxn ang="0">
                  <a:pos x="T2" y="T3"/>
                </a:cxn>
                <a:cxn ang="0">
                  <a:pos x="T4" y="T5"/>
                </a:cxn>
              </a:cxnLst>
              <a:rect l="0" t="0" r="r" b="b"/>
              <a:pathLst>
                <a:path w="8" h="5">
                  <a:moveTo>
                    <a:pt x="8" y="0"/>
                  </a:moveTo>
                  <a:cubicBezTo>
                    <a:pt x="7" y="4"/>
                    <a:pt x="3" y="5"/>
                    <a:pt x="0" y="4"/>
                  </a:cubicBezTo>
                  <a:cubicBezTo>
                    <a:pt x="1" y="1"/>
                    <a:pt x="4" y="1"/>
                    <a:pt x="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8" name="Freeform 265"/>
            <p:cNvSpPr>
              <a:spLocks/>
            </p:cNvSpPr>
            <p:nvPr/>
          </p:nvSpPr>
          <p:spPr bwMode="auto">
            <a:xfrm>
              <a:off x="2570163" y="5646738"/>
              <a:ext cx="55563" cy="49213"/>
            </a:xfrm>
            <a:custGeom>
              <a:avLst/>
              <a:gdLst>
                <a:gd name="T0" fmla="*/ 0 w 8"/>
                <a:gd name="T1" fmla="*/ 0 h 7"/>
                <a:gd name="T2" fmla="*/ 8 w 8"/>
                <a:gd name="T3" fmla="*/ 7 h 7"/>
                <a:gd name="T4" fmla="*/ 0 w 8"/>
                <a:gd name="T5" fmla="*/ 0 h 7"/>
              </a:gdLst>
              <a:ahLst/>
              <a:cxnLst>
                <a:cxn ang="0">
                  <a:pos x="T0" y="T1"/>
                </a:cxn>
                <a:cxn ang="0">
                  <a:pos x="T2" y="T3"/>
                </a:cxn>
                <a:cxn ang="0">
                  <a:pos x="T4" y="T5"/>
                </a:cxn>
              </a:cxnLst>
              <a:rect l="0" t="0" r="r" b="b"/>
              <a:pathLst>
                <a:path w="8" h="7">
                  <a:moveTo>
                    <a:pt x="0" y="0"/>
                  </a:moveTo>
                  <a:cubicBezTo>
                    <a:pt x="5" y="0"/>
                    <a:pt x="6" y="4"/>
                    <a:pt x="8" y="7"/>
                  </a:cubicBezTo>
                  <a:cubicBezTo>
                    <a:pt x="4" y="6"/>
                    <a:pt x="2" y="3"/>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79" name="Freeform 267"/>
            <p:cNvSpPr>
              <a:spLocks/>
            </p:cNvSpPr>
            <p:nvPr/>
          </p:nvSpPr>
          <p:spPr bwMode="auto">
            <a:xfrm>
              <a:off x="2527300" y="5675313"/>
              <a:ext cx="42863" cy="71438"/>
            </a:xfrm>
            <a:custGeom>
              <a:avLst/>
              <a:gdLst>
                <a:gd name="T0" fmla="*/ 1 w 6"/>
                <a:gd name="T1" fmla="*/ 0 h 10"/>
                <a:gd name="T2" fmla="*/ 6 w 6"/>
                <a:gd name="T3" fmla="*/ 10 h 10"/>
                <a:gd name="T4" fmla="*/ 1 w 6"/>
                <a:gd name="T5" fmla="*/ 0 h 10"/>
              </a:gdLst>
              <a:ahLst/>
              <a:cxnLst>
                <a:cxn ang="0">
                  <a:pos x="T0" y="T1"/>
                </a:cxn>
                <a:cxn ang="0">
                  <a:pos x="T2" y="T3"/>
                </a:cxn>
                <a:cxn ang="0">
                  <a:pos x="T4" y="T5"/>
                </a:cxn>
              </a:cxnLst>
              <a:rect l="0" t="0" r="r" b="b"/>
              <a:pathLst>
                <a:path w="6" h="10">
                  <a:moveTo>
                    <a:pt x="1" y="0"/>
                  </a:moveTo>
                  <a:cubicBezTo>
                    <a:pt x="5" y="1"/>
                    <a:pt x="6" y="5"/>
                    <a:pt x="6" y="10"/>
                  </a:cubicBezTo>
                  <a:cubicBezTo>
                    <a:pt x="3" y="9"/>
                    <a:pt x="0" y="3"/>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80" name="Freeform 268"/>
            <p:cNvSpPr>
              <a:spLocks/>
            </p:cNvSpPr>
            <p:nvPr/>
          </p:nvSpPr>
          <p:spPr bwMode="auto">
            <a:xfrm>
              <a:off x="2484438" y="5689600"/>
              <a:ext cx="28575" cy="77788"/>
            </a:xfrm>
            <a:custGeom>
              <a:avLst/>
              <a:gdLst>
                <a:gd name="T0" fmla="*/ 0 w 4"/>
                <a:gd name="T1" fmla="*/ 0 h 11"/>
                <a:gd name="T2" fmla="*/ 4 w 4"/>
                <a:gd name="T3" fmla="*/ 11 h 11"/>
                <a:gd name="T4" fmla="*/ 0 w 4"/>
                <a:gd name="T5" fmla="*/ 0 h 11"/>
              </a:gdLst>
              <a:ahLst/>
              <a:cxnLst>
                <a:cxn ang="0">
                  <a:pos x="T0" y="T1"/>
                </a:cxn>
                <a:cxn ang="0">
                  <a:pos x="T2" y="T3"/>
                </a:cxn>
                <a:cxn ang="0">
                  <a:pos x="T4" y="T5"/>
                </a:cxn>
              </a:cxnLst>
              <a:rect l="0" t="0" r="r" b="b"/>
              <a:pathLst>
                <a:path w="4" h="11">
                  <a:moveTo>
                    <a:pt x="0" y="0"/>
                  </a:moveTo>
                  <a:cubicBezTo>
                    <a:pt x="4" y="1"/>
                    <a:pt x="3" y="7"/>
                    <a:pt x="4" y="11"/>
                  </a:cubicBezTo>
                  <a:cubicBezTo>
                    <a:pt x="0" y="9"/>
                    <a:pt x="0" y="5"/>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81" name="Freeform 270"/>
            <p:cNvSpPr>
              <a:spLocks/>
            </p:cNvSpPr>
            <p:nvPr/>
          </p:nvSpPr>
          <p:spPr bwMode="auto">
            <a:xfrm>
              <a:off x="2420938" y="5710238"/>
              <a:ext cx="28575" cy="49213"/>
            </a:xfrm>
            <a:custGeom>
              <a:avLst/>
              <a:gdLst>
                <a:gd name="T0" fmla="*/ 1 w 4"/>
                <a:gd name="T1" fmla="*/ 0 h 7"/>
                <a:gd name="T2" fmla="*/ 3 w 4"/>
                <a:gd name="T3" fmla="*/ 0 h 7"/>
                <a:gd name="T4" fmla="*/ 1 w 4"/>
                <a:gd name="T5" fmla="*/ 7 h 7"/>
                <a:gd name="T6" fmla="*/ 1 w 4"/>
                <a:gd name="T7" fmla="*/ 0 h 7"/>
              </a:gdLst>
              <a:ahLst/>
              <a:cxnLst>
                <a:cxn ang="0">
                  <a:pos x="T0" y="T1"/>
                </a:cxn>
                <a:cxn ang="0">
                  <a:pos x="T2" y="T3"/>
                </a:cxn>
                <a:cxn ang="0">
                  <a:pos x="T4" y="T5"/>
                </a:cxn>
                <a:cxn ang="0">
                  <a:pos x="T6" y="T7"/>
                </a:cxn>
              </a:cxnLst>
              <a:rect l="0" t="0" r="r" b="b"/>
              <a:pathLst>
                <a:path w="4" h="7">
                  <a:moveTo>
                    <a:pt x="1" y="0"/>
                  </a:moveTo>
                  <a:cubicBezTo>
                    <a:pt x="2" y="0"/>
                    <a:pt x="2" y="0"/>
                    <a:pt x="3" y="0"/>
                  </a:cubicBezTo>
                  <a:cubicBezTo>
                    <a:pt x="4" y="2"/>
                    <a:pt x="4" y="7"/>
                    <a:pt x="1" y="7"/>
                  </a:cubicBezTo>
                  <a:cubicBezTo>
                    <a:pt x="0" y="6"/>
                    <a:pt x="0" y="1"/>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sp>
          <p:nvSpPr>
            <p:cNvPr id="182" name="Freeform 283"/>
            <p:cNvSpPr>
              <a:spLocks/>
            </p:cNvSpPr>
            <p:nvPr/>
          </p:nvSpPr>
          <p:spPr bwMode="auto">
            <a:xfrm>
              <a:off x="2408238" y="5802313"/>
              <a:ext cx="84138" cy="120650"/>
            </a:xfrm>
            <a:custGeom>
              <a:avLst/>
              <a:gdLst>
                <a:gd name="T0" fmla="*/ 11 w 12"/>
                <a:gd name="T1" fmla="*/ 5 h 17"/>
                <a:gd name="T2" fmla="*/ 6 w 12"/>
                <a:gd name="T3" fmla="*/ 5 h 17"/>
                <a:gd name="T4" fmla="*/ 12 w 12"/>
                <a:gd name="T5" fmla="*/ 12 h 17"/>
                <a:gd name="T6" fmla="*/ 2 w 12"/>
                <a:gd name="T7" fmla="*/ 15 h 17"/>
                <a:gd name="T8" fmla="*/ 9 w 12"/>
                <a:gd name="T9" fmla="*/ 12 h 17"/>
                <a:gd name="T10" fmla="*/ 3 w 12"/>
                <a:gd name="T11" fmla="*/ 8 h 17"/>
                <a:gd name="T12" fmla="*/ 11 w 12"/>
                <a:gd name="T13" fmla="*/ 5 h 17"/>
              </a:gdLst>
              <a:ahLst/>
              <a:cxnLst>
                <a:cxn ang="0">
                  <a:pos x="T0" y="T1"/>
                </a:cxn>
                <a:cxn ang="0">
                  <a:pos x="T2" y="T3"/>
                </a:cxn>
                <a:cxn ang="0">
                  <a:pos x="T4" y="T5"/>
                </a:cxn>
                <a:cxn ang="0">
                  <a:pos x="T6" y="T7"/>
                </a:cxn>
                <a:cxn ang="0">
                  <a:pos x="T8" y="T9"/>
                </a:cxn>
                <a:cxn ang="0">
                  <a:pos x="T10" y="T11"/>
                </a:cxn>
                <a:cxn ang="0">
                  <a:pos x="T12" y="T13"/>
                </a:cxn>
              </a:cxnLst>
              <a:rect l="0" t="0" r="r" b="b"/>
              <a:pathLst>
                <a:path w="12" h="17">
                  <a:moveTo>
                    <a:pt x="11" y="5"/>
                  </a:moveTo>
                  <a:cubicBezTo>
                    <a:pt x="10" y="5"/>
                    <a:pt x="8" y="5"/>
                    <a:pt x="6" y="5"/>
                  </a:cubicBezTo>
                  <a:cubicBezTo>
                    <a:pt x="8" y="8"/>
                    <a:pt x="11" y="8"/>
                    <a:pt x="12" y="12"/>
                  </a:cubicBezTo>
                  <a:cubicBezTo>
                    <a:pt x="11" y="15"/>
                    <a:pt x="5" y="17"/>
                    <a:pt x="2" y="15"/>
                  </a:cubicBezTo>
                  <a:cubicBezTo>
                    <a:pt x="3" y="13"/>
                    <a:pt x="7" y="13"/>
                    <a:pt x="9" y="12"/>
                  </a:cubicBezTo>
                  <a:cubicBezTo>
                    <a:pt x="8" y="9"/>
                    <a:pt x="5" y="9"/>
                    <a:pt x="3" y="8"/>
                  </a:cubicBezTo>
                  <a:cubicBezTo>
                    <a:pt x="0" y="2"/>
                    <a:pt x="10" y="0"/>
                    <a:pt x="1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a:endParaRPr lang="en-US" dirty="0">
                <a:solidFill>
                  <a:prstClr val="black"/>
                </a:solidFill>
              </a:endParaRPr>
            </a:p>
          </p:txBody>
        </p:sp>
      </p:grpSp>
      <p:graphicFrame>
        <p:nvGraphicFramePr>
          <p:cNvPr id="3" name="Table 2"/>
          <p:cNvGraphicFramePr>
            <a:graphicFrameLocks noGrp="1"/>
          </p:cNvGraphicFramePr>
          <p:nvPr>
            <p:extLst>
              <p:ext uri="{D42A27DB-BD31-4B8C-83A1-F6EECF244321}">
                <p14:modId xmlns:p14="http://schemas.microsoft.com/office/powerpoint/2010/main" val="2798658217"/>
              </p:ext>
            </p:extLst>
          </p:nvPr>
        </p:nvGraphicFramePr>
        <p:xfrm>
          <a:off x="531160" y="1464645"/>
          <a:ext cx="8081681" cy="3294529"/>
        </p:xfrm>
        <a:graphic>
          <a:graphicData uri="http://schemas.openxmlformats.org/drawingml/2006/table">
            <a:tbl>
              <a:tblPr firstRow="1" bandRow="1">
                <a:tableStyleId>{EB9631B5-78F2-41C9-869B-9F39066F8104}</a:tableStyleId>
              </a:tblPr>
              <a:tblGrid>
                <a:gridCol w="3303421">
                  <a:extLst>
                    <a:ext uri="{9D8B030D-6E8A-4147-A177-3AD203B41FA5}">
                      <a16:colId xmlns:a16="http://schemas.microsoft.com/office/drawing/2014/main" val="20000"/>
                    </a:ext>
                  </a:extLst>
                </a:gridCol>
                <a:gridCol w="4778260">
                  <a:extLst>
                    <a:ext uri="{9D8B030D-6E8A-4147-A177-3AD203B41FA5}">
                      <a16:colId xmlns:a16="http://schemas.microsoft.com/office/drawing/2014/main" val="20001"/>
                    </a:ext>
                  </a:extLst>
                </a:gridCol>
              </a:tblGrid>
              <a:tr h="470647">
                <a:tc>
                  <a:txBody>
                    <a:bodyPr/>
                    <a:lstStyle/>
                    <a:p>
                      <a:r>
                        <a:rPr lang="en-US" sz="1600" dirty="0"/>
                        <a:t>Population</a:t>
                      </a:r>
                      <a:endParaRPr lang="en-US" sz="1600" b="0" dirty="0"/>
                    </a:p>
                  </a:txBody>
                  <a:tcPr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5400" cmpd="sng">
                      <a:noFill/>
                    </a:lnB>
                    <a:lnTlToBr w="12700" cmpd="sng">
                      <a:noFill/>
                      <a:prstDash val="solid"/>
                    </a:lnTlToBr>
                    <a:lnBlToTr w="12700" cmpd="sng">
                      <a:noFill/>
                      <a:prstDash val="solid"/>
                    </a:lnBlToTr>
                  </a:tcPr>
                </a:tc>
                <a:tc>
                  <a:txBody>
                    <a:bodyPr/>
                    <a:lstStyle/>
                    <a:p>
                      <a:r>
                        <a:rPr lang="en-US" sz="1600" dirty="0"/>
                        <a:t>Benefit</a:t>
                      </a:r>
                      <a:r>
                        <a:rPr lang="en-US" sz="1600" baseline="0" dirty="0"/>
                        <a:t> Package</a:t>
                      </a:r>
                      <a:endParaRPr lang="en-US" sz="1600" b="0" dirty="0"/>
                    </a:p>
                  </a:txBody>
                  <a:tcPr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70647">
                <a:tc>
                  <a:txBody>
                    <a:bodyPr/>
                    <a:lstStyle/>
                    <a:p>
                      <a:r>
                        <a:rPr lang="en-US" sz="1600" dirty="0"/>
                        <a:t>Adult</a:t>
                      </a:r>
                      <a:r>
                        <a:rPr lang="en-US" sz="1600" baseline="0" dirty="0"/>
                        <a:t> Group</a:t>
                      </a:r>
                      <a:endParaRPr lang="en-US" sz="1600" dirty="0"/>
                    </a:p>
                  </a:txBody>
                  <a:tcPr anchor="ctr">
                    <a:lnL w="12700" cap="flat" cmpd="sng" algn="ctr">
                      <a:solidFill>
                        <a:schemeClr val="tx1"/>
                      </a:solidFill>
                      <a:prstDash val="solid"/>
                      <a:round/>
                      <a:headEnd type="none" w="med" len="med"/>
                      <a:tailEnd type="none" w="med" len="med"/>
                    </a:lnL>
                    <a:lnR>
                      <a:noFill/>
                    </a:lnR>
                    <a:lnT w="25400" cmpd="sng">
                      <a:noFill/>
                    </a:lnT>
                    <a:lnB>
                      <a:noFill/>
                    </a:lnB>
                    <a:lnTlToBr w="12700" cmpd="sng">
                      <a:noFill/>
                      <a:prstDash val="solid"/>
                    </a:lnTlToBr>
                    <a:lnBlToTr w="12700" cmpd="sng">
                      <a:noFill/>
                      <a:prstDash val="solid"/>
                    </a:lnBlToTr>
                  </a:tcPr>
                </a:tc>
                <a:tc>
                  <a:txBody>
                    <a:bodyPr/>
                    <a:lstStyle/>
                    <a:p>
                      <a:r>
                        <a:rPr lang="en-US" sz="1600" dirty="0"/>
                        <a:t>Kentucky</a:t>
                      </a:r>
                      <a:r>
                        <a:rPr lang="en-US" sz="1600" baseline="0" dirty="0"/>
                        <a:t> HEALTH Alternative Benefit Plan</a:t>
                      </a:r>
                      <a:endParaRPr lang="en-US" sz="1600" dirty="0"/>
                    </a:p>
                  </a:txBody>
                  <a:tcPr anchor="ctr">
                    <a:lnL>
                      <a:noFill/>
                    </a:lnL>
                    <a:lnR w="12700" cap="flat" cmpd="sng" algn="ctr">
                      <a:solidFill>
                        <a:schemeClr val="tx1"/>
                      </a:solidFill>
                      <a:prstDash val="solid"/>
                      <a:round/>
                      <a:headEnd type="none" w="med" len="med"/>
                      <a:tailEnd type="none" w="med" len="med"/>
                    </a:lnR>
                    <a:lnT w="254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70647">
                <a:tc>
                  <a:txBody>
                    <a:bodyPr/>
                    <a:lstStyle/>
                    <a:p>
                      <a:pPr marL="742950" lvl="1" indent="-285750">
                        <a:buFont typeface="Arial" panose="020B0604020202020204" pitchFamily="34" charset="0"/>
                        <a:buChar char="•"/>
                      </a:pPr>
                      <a:r>
                        <a:rPr lang="en-US" sz="1600" dirty="0"/>
                        <a:t>Medically Frail Adults</a:t>
                      </a:r>
                    </a:p>
                  </a:txBody>
                  <a:tcPr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r>
                        <a:rPr lang="en-US" sz="1600" dirty="0">
                          <a:solidFill>
                            <a:schemeClr val="tx1"/>
                          </a:solidFill>
                        </a:rPr>
                        <a:t>No change in benefits</a:t>
                      </a:r>
                      <a:r>
                        <a:rPr lang="en-US" sz="1600" baseline="0" dirty="0">
                          <a:solidFill>
                            <a:schemeClr val="tx1"/>
                          </a:solidFill>
                        </a:rPr>
                        <a:t> (Medicaid State Plan)</a:t>
                      </a:r>
                      <a:endParaRPr lang="en-US" sz="1600" dirty="0">
                        <a:solidFill>
                          <a:schemeClr val="tx1"/>
                        </a:solidFill>
                      </a:endParaRPr>
                    </a:p>
                  </a:txBody>
                  <a:tcPr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70647">
                <a:tc>
                  <a:txBody>
                    <a:bodyPr/>
                    <a:lstStyle/>
                    <a:p>
                      <a:pPr marL="742950" lvl="1" indent="-285750">
                        <a:buFont typeface="Arial" panose="020B0604020202020204" pitchFamily="34" charset="0"/>
                        <a:buChar char="•"/>
                      </a:pPr>
                      <a:r>
                        <a:rPr lang="en-US" sz="1600" dirty="0"/>
                        <a:t>Pregnant Adults</a:t>
                      </a:r>
                    </a:p>
                  </a:txBody>
                  <a:tcPr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r>
                        <a:rPr lang="en-US" sz="1600" dirty="0">
                          <a:solidFill>
                            <a:schemeClr val="tx1"/>
                          </a:solidFill>
                        </a:rPr>
                        <a:t>No change in benefits </a:t>
                      </a:r>
                      <a:r>
                        <a:rPr lang="en-US" sz="1600" baseline="0" dirty="0">
                          <a:solidFill>
                            <a:schemeClr val="tx1"/>
                          </a:solidFill>
                        </a:rPr>
                        <a:t>(Medicaid State Plan)</a:t>
                      </a:r>
                      <a:endParaRPr lang="en-US" sz="1600" dirty="0">
                        <a:solidFill>
                          <a:schemeClr val="tx1"/>
                        </a:solidFill>
                      </a:endParaRPr>
                    </a:p>
                  </a:txBody>
                  <a:tcPr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70647">
                <a:tc>
                  <a:txBody>
                    <a:bodyPr/>
                    <a:lstStyle/>
                    <a:p>
                      <a:r>
                        <a:rPr lang="en-US" sz="1600" dirty="0"/>
                        <a:t>Parents and Caretakers &amp;</a:t>
                      </a:r>
                      <a:r>
                        <a:rPr lang="en-US" sz="1600" baseline="0" dirty="0"/>
                        <a:t> TMA</a:t>
                      </a:r>
                      <a:endParaRPr lang="en-US" sz="1600" dirty="0"/>
                    </a:p>
                  </a:txBody>
                  <a:tcPr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r>
                        <a:rPr lang="en-US" sz="1600" dirty="0">
                          <a:solidFill>
                            <a:schemeClr val="tx1"/>
                          </a:solidFill>
                        </a:rPr>
                        <a:t>No change</a:t>
                      </a:r>
                      <a:r>
                        <a:rPr lang="en-US" sz="1600" baseline="0" dirty="0">
                          <a:solidFill>
                            <a:schemeClr val="tx1"/>
                          </a:solidFill>
                        </a:rPr>
                        <a:t> in benefits (Medicaid State Plan)</a:t>
                      </a:r>
                      <a:endParaRPr lang="en-US" sz="1600" dirty="0">
                        <a:solidFill>
                          <a:schemeClr val="tx1"/>
                        </a:solidFill>
                      </a:endParaRPr>
                    </a:p>
                  </a:txBody>
                  <a:tcPr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70647">
                <a:tc>
                  <a:txBody>
                    <a:bodyPr/>
                    <a:lstStyle/>
                    <a:p>
                      <a:r>
                        <a:rPr lang="en-US" sz="1600" dirty="0"/>
                        <a:t>Pregnancy Category</a:t>
                      </a:r>
                    </a:p>
                  </a:txBody>
                  <a:tcPr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r>
                        <a:rPr lang="en-US" sz="1600" dirty="0">
                          <a:solidFill>
                            <a:schemeClr val="tx1"/>
                          </a:solidFill>
                        </a:rPr>
                        <a:t>No change in benefits </a:t>
                      </a:r>
                      <a:r>
                        <a:rPr lang="en-US" sz="1600" baseline="0" dirty="0">
                          <a:solidFill>
                            <a:schemeClr val="tx1"/>
                          </a:solidFill>
                        </a:rPr>
                        <a:t>(Medicaid State Plan)</a:t>
                      </a:r>
                      <a:endParaRPr lang="en-US" sz="1600" dirty="0">
                        <a:solidFill>
                          <a:schemeClr val="tx1"/>
                        </a:solidFill>
                      </a:endParaRPr>
                    </a:p>
                  </a:txBody>
                  <a:tcPr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470647">
                <a:tc>
                  <a:txBody>
                    <a:bodyPr/>
                    <a:lstStyle/>
                    <a:p>
                      <a:r>
                        <a:rPr lang="en-US" sz="1600" dirty="0"/>
                        <a:t>Children</a:t>
                      </a:r>
                    </a:p>
                  </a:txBody>
                  <a:tcPr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a:solidFill>
                            <a:schemeClr val="tx1"/>
                          </a:solidFill>
                        </a:rPr>
                        <a:t>No change in benefits </a:t>
                      </a:r>
                      <a:r>
                        <a:rPr lang="en-US" sz="1600" baseline="0" dirty="0">
                          <a:solidFill>
                            <a:schemeClr val="tx1"/>
                          </a:solidFill>
                        </a:rPr>
                        <a:t>(Medicaid State Plan)</a:t>
                      </a:r>
                      <a:endParaRPr lang="en-US" sz="1600" dirty="0">
                        <a:solidFill>
                          <a:schemeClr val="tx1"/>
                        </a:solidFill>
                      </a:endParaRPr>
                    </a:p>
                  </a:txBody>
                  <a:tcPr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6" name="Rectangle 5"/>
          <p:cNvSpPr/>
          <p:nvPr/>
        </p:nvSpPr>
        <p:spPr>
          <a:xfrm>
            <a:off x="479541" y="4759174"/>
            <a:ext cx="7860891" cy="523220"/>
          </a:xfrm>
          <a:prstGeom prst="rect">
            <a:avLst/>
          </a:prstGeom>
        </p:spPr>
        <p:txBody>
          <a:bodyPr wrap="square">
            <a:spAutoFit/>
          </a:bodyPr>
          <a:lstStyle/>
          <a:p>
            <a:pPr>
              <a:spcBef>
                <a:spcPts val="200"/>
              </a:spcBef>
              <a:buSzPct val="100000"/>
            </a:pPr>
            <a:r>
              <a:rPr lang="en-US" sz="1400" b="1" i="1" u="sng" dirty="0"/>
              <a:t>Note</a:t>
            </a:r>
            <a:r>
              <a:rPr lang="en-US" sz="1400" b="1" dirty="0"/>
              <a:t>: </a:t>
            </a:r>
            <a:r>
              <a:rPr lang="en-US" sz="1400" dirty="0"/>
              <a:t>Vision and dental coverage will continue to be covered by the MCOs (not the My Rewards Account) for all members with access to Medicaid State Plan benefits. </a:t>
            </a:r>
          </a:p>
        </p:txBody>
      </p:sp>
    </p:spTree>
    <p:extLst>
      <p:ext uri="{BB962C8B-B14F-4D97-AF65-F5344CB8AC3E}">
        <p14:creationId xmlns:p14="http://schemas.microsoft.com/office/powerpoint/2010/main" val="1822640779"/>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48"/>
          <p:cNvSpPr/>
          <p:nvPr/>
        </p:nvSpPr>
        <p:spPr bwMode="gray">
          <a:xfrm>
            <a:off x="4274704" y="5043595"/>
            <a:ext cx="1997825" cy="731918"/>
          </a:xfrm>
          <a:custGeom>
            <a:avLst/>
            <a:gdLst>
              <a:gd name="connsiteX0" fmla="*/ 0 w 2241550"/>
              <a:gd name="connsiteY0" fmla="*/ 0 h 819150"/>
              <a:gd name="connsiteX1" fmla="*/ 165100 w 2241550"/>
              <a:gd name="connsiteY1" fmla="*/ 819150 h 819150"/>
              <a:gd name="connsiteX2" fmla="*/ 2241550 w 2241550"/>
              <a:gd name="connsiteY2" fmla="*/ 819150 h 819150"/>
            </a:gdLst>
            <a:ahLst/>
            <a:cxnLst>
              <a:cxn ang="0">
                <a:pos x="connsiteX0" y="connsiteY0"/>
              </a:cxn>
              <a:cxn ang="0">
                <a:pos x="connsiteX1" y="connsiteY1"/>
              </a:cxn>
              <a:cxn ang="0">
                <a:pos x="connsiteX2" y="connsiteY2"/>
              </a:cxn>
            </a:cxnLst>
            <a:rect l="l" t="t" r="r" b="b"/>
            <a:pathLst>
              <a:path w="2241550" h="819150">
                <a:moveTo>
                  <a:pt x="0" y="0"/>
                </a:moveTo>
                <a:lnTo>
                  <a:pt x="165100" y="819150"/>
                </a:lnTo>
                <a:lnTo>
                  <a:pt x="2241550" y="819150"/>
                </a:lnTo>
              </a:path>
            </a:pathLst>
          </a:custGeom>
          <a:noFill/>
          <a:ln w="9525" algn="ctr">
            <a:solidFill>
              <a:schemeClr val="accent6"/>
            </a:solidFill>
            <a:miter lim="800000"/>
            <a:headEnd/>
            <a:tailEnd/>
          </a:ln>
        </p:spPr>
        <p:txBody>
          <a:bodyPr rtlCol="0" anchor="ctr"/>
          <a:lstStyle/>
          <a:p>
            <a:pPr algn="ctr"/>
            <a:endParaRPr lang="en-US" dirty="0"/>
          </a:p>
        </p:txBody>
      </p:sp>
      <p:sp>
        <p:nvSpPr>
          <p:cNvPr id="44" name="Freeform 43"/>
          <p:cNvSpPr/>
          <p:nvPr/>
        </p:nvSpPr>
        <p:spPr bwMode="gray">
          <a:xfrm>
            <a:off x="711200" y="454660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p>
        </p:txBody>
      </p:sp>
      <p:sp>
        <p:nvSpPr>
          <p:cNvPr id="52" name="Freeform 51"/>
          <p:cNvSpPr/>
          <p:nvPr/>
        </p:nvSpPr>
        <p:spPr bwMode="gray">
          <a:xfrm flipV="1">
            <a:off x="711200" y="197485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55" name="Freeform 54"/>
          <p:cNvSpPr/>
          <p:nvPr/>
        </p:nvSpPr>
        <p:spPr bwMode="gray">
          <a:xfrm flipH="1" flipV="1">
            <a:off x="5753386" y="197485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43" name="Freeform 42"/>
          <p:cNvSpPr/>
          <p:nvPr/>
        </p:nvSpPr>
        <p:spPr bwMode="gray">
          <a:xfrm flipH="1" flipV="1">
            <a:off x="5747121" y="3810168"/>
            <a:ext cx="2851877" cy="717706"/>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p>
        </p:txBody>
      </p:sp>
      <p:sp>
        <p:nvSpPr>
          <p:cNvPr id="9" name="Text Placeholder 8"/>
          <p:cNvSpPr>
            <a:spLocks noGrp="1"/>
          </p:cNvSpPr>
          <p:nvPr>
            <p:ph type="body" sz="quarter" idx="13"/>
          </p:nvPr>
        </p:nvSpPr>
        <p:spPr/>
        <p:txBody>
          <a:bodyPr/>
          <a:lstStyle/>
          <a:p>
            <a:r>
              <a:rPr lang="en-US" sz="1200" spc="-80" dirty="0">
                <a:ea typeface="ＭＳ Ｐゴシック" charset="0"/>
                <a:cs typeface="Segoe UI Light"/>
              </a:rPr>
              <a:t>Kentucky HEALTH is broken down into several different components, detailed below.</a:t>
            </a:r>
          </a:p>
        </p:txBody>
      </p:sp>
      <p:sp>
        <p:nvSpPr>
          <p:cNvPr id="371719" name="Title 1"/>
          <p:cNvSpPr>
            <a:spLocks noGrp="1"/>
          </p:cNvSpPr>
          <p:nvPr>
            <p:ph type="title"/>
          </p:nvPr>
        </p:nvSpPr>
        <p:spPr/>
        <p:txBody>
          <a:bodyPr/>
          <a:lstStyle/>
          <a:p>
            <a:r>
              <a:rPr lang="en-US" altLang="ja-JP" dirty="0"/>
              <a:t>Key Components of Kentucky HEALTH</a:t>
            </a:r>
            <a:endParaRPr lang="en-US" dirty="0"/>
          </a:p>
        </p:txBody>
      </p:sp>
      <p:sp>
        <p:nvSpPr>
          <p:cNvPr id="25" name="Hexagon 24"/>
          <p:cNvSpPr/>
          <p:nvPr/>
        </p:nvSpPr>
        <p:spPr bwMode="gray">
          <a:xfrm>
            <a:off x="4031611" y="2193943"/>
            <a:ext cx="1087502" cy="937501"/>
          </a:xfrm>
          <a:prstGeom prst="hexagon">
            <a:avLst/>
          </a:prstGeom>
          <a:solidFill>
            <a:srgbClr val="004F59"/>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fontAlgn="auto">
              <a:spcAft>
                <a:spcPts val="0"/>
              </a:spcAft>
            </a:pPr>
            <a:endParaRPr lang="en-US" sz="1000" b="1" dirty="0">
              <a:solidFill>
                <a:schemeClr val="bg1"/>
              </a:solidFill>
            </a:endParaRPr>
          </a:p>
        </p:txBody>
      </p:sp>
      <p:sp>
        <p:nvSpPr>
          <p:cNvPr id="36" name="Hexagon 35"/>
          <p:cNvSpPr/>
          <p:nvPr/>
        </p:nvSpPr>
        <p:spPr bwMode="gray">
          <a:xfrm>
            <a:off x="4031611" y="4141492"/>
            <a:ext cx="1087502" cy="937501"/>
          </a:xfrm>
          <a:prstGeom prst="hexagon">
            <a:avLst/>
          </a:prstGeom>
          <a:solidFill>
            <a:schemeClr val="accent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9" name="Hexagon 38"/>
          <p:cNvSpPr/>
          <p:nvPr/>
        </p:nvSpPr>
        <p:spPr bwMode="gray">
          <a:xfrm>
            <a:off x="3130168" y="3646986"/>
            <a:ext cx="1087502" cy="937501"/>
          </a:xfrm>
          <a:prstGeom prst="hexagon">
            <a:avLst/>
          </a:prstGeom>
          <a:solidFill>
            <a:schemeClr val="accent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8" name="Hexagon 37"/>
          <p:cNvSpPr/>
          <p:nvPr/>
        </p:nvSpPr>
        <p:spPr bwMode="gray">
          <a:xfrm>
            <a:off x="4933054" y="2675001"/>
            <a:ext cx="1087502" cy="937501"/>
          </a:xfrm>
          <a:prstGeom prst="hexagon">
            <a:avLst/>
          </a:prstGeom>
          <a:solidFill>
            <a:schemeClr val="accent5"/>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7" name="Hexagon 36"/>
          <p:cNvSpPr/>
          <p:nvPr/>
        </p:nvSpPr>
        <p:spPr bwMode="gray">
          <a:xfrm>
            <a:off x="4933054" y="3646986"/>
            <a:ext cx="1087502" cy="937501"/>
          </a:xfrm>
          <a:prstGeom prst="hexagon">
            <a:avLst/>
          </a:prstGeom>
          <a:solidFill>
            <a:schemeClr val="accent3"/>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40" name="Hexagon 39"/>
          <p:cNvSpPr/>
          <p:nvPr/>
        </p:nvSpPr>
        <p:spPr bwMode="gray">
          <a:xfrm>
            <a:off x="3130168" y="2668277"/>
            <a:ext cx="1087502" cy="937501"/>
          </a:xfrm>
          <a:prstGeom prst="hexagon">
            <a:avLst/>
          </a:prstGeom>
          <a:solidFill>
            <a:schemeClr val="accent4"/>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eaLnBrk="1" fontAlgn="auto" hangingPunct="1">
              <a:spcAft>
                <a:spcPts val="0"/>
              </a:spcAft>
            </a:pPr>
            <a:endParaRPr lang="en-US" sz="1000" b="1" dirty="0">
              <a:solidFill>
                <a:schemeClr val="bg1"/>
              </a:solidFill>
              <a:cs typeface="Arial" pitchFamily="34" charset="0"/>
            </a:endParaRPr>
          </a:p>
        </p:txBody>
      </p:sp>
      <p:sp>
        <p:nvSpPr>
          <p:cNvPr id="41" name="Rectangle 40"/>
          <p:cNvSpPr/>
          <p:nvPr/>
        </p:nvSpPr>
        <p:spPr>
          <a:xfrm>
            <a:off x="6840069" y="3576040"/>
            <a:ext cx="2011680" cy="215444"/>
          </a:xfrm>
          <a:prstGeom prst="rect">
            <a:avLst/>
          </a:prstGeom>
        </p:spPr>
        <p:txBody>
          <a:bodyPr wrap="square" lIns="0" tIns="0" rIns="0" bIns="0">
            <a:spAutoFit/>
          </a:bodyPr>
          <a:lstStyle/>
          <a:p>
            <a:r>
              <a:rPr lang="en-US" sz="1400" b="1" dirty="0">
                <a:solidFill>
                  <a:schemeClr val="accent3"/>
                </a:solidFill>
              </a:rPr>
              <a:t>PATH Program</a:t>
            </a:r>
            <a:endParaRPr lang="en-US" sz="1400" dirty="0">
              <a:solidFill>
                <a:schemeClr val="accent3"/>
              </a:solidFill>
            </a:endParaRPr>
          </a:p>
        </p:txBody>
      </p:sp>
      <p:sp>
        <p:nvSpPr>
          <p:cNvPr id="45" name="Rectangle 44"/>
          <p:cNvSpPr/>
          <p:nvPr/>
        </p:nvSpPr>
        <p:spPr>
          <a:xfrm>
            <a:off x="711200" y="4852266"/>
            <a:ext cx="2011680" cy="430887"/>
          </a:xfrm>
          <a:prstGeom prst="rect">
            <a:avLst/>
          </a:prstGeom>
        </p:spPr>
        <p:txBody>
          <a:bodyPr wrap="square" lIns="0" tIns="0" rIns="0" bIns="0">
            <a:spAutoFit/>
          </a:bodyPr>
          <a:lstStyle/>
          <a:p>
            <a:r>
              <a:rPr lang="en-US" sz="1400" b="1" dirty="0">
                <a:solidFill>
                  <a:schemeClr val="accent1"/>
                </a:solidFill>
              </a:rPr>
              <a:t>Premium Assistance</a:t>
            </a:r>
            <a:endParaRPr lang="en-US" sz="1400" dirty="0">
              <a:solidFill>
                <a:schemeClr val="accent1"/>
              </a:solidFill>
            </a:endParaRPr>
          </a:p>
        </p:txBody>
      </p:sp>
      <p:sp>
        <p:nvSpPr>
          <p:cNvPr id="50" name="Rectangle 49"/>
          <p:cNvSpPr/>
          <p:nvPr/>
        </p:nvSpPr>
        <p:spPr>
          <a:xfrm>
            <a:off x="4443730" y="5325630"/>
            <a:ext cx="1828800" cy="430887"/>
          </a:xfrm>
          <a:prstGeom prst="rect">
            <a:avLst/>
          </a:prstGeom>
        </p:spPr>
        <p:txBody>
          <a:bodyPr wrap="square" lIns="0" tIns="0" rIns="0" bIns="0">
            <a:spAutoFit/>
          </a:bodyPr>
          <a:lstStyle/>
          <a:p>
            <a:r>
              <a:rPr lang="en-US" sz="1400" b="1" dirty="0">
                <a:solidFill>
                  <a:schemeClr val="accent2"/>
                </a:solidFill>
              </a:rPr>
              <a:t>Education and Training</a:t>
            </a:r>
            <a:endParaRPr lang="en-US" sz="1400" dirty="0">
              <a:solidFill>
                <a:schemeClr val="accent2"/>
              </a:solidFill>
            </a:endParaRPr>
          </a:p>
        </p:txBody>
      </p:sp>
      <p:sp>
        <p:nvSpPr>
          <p:cNvPr id="53" name="Rectangle 52"/>
          <p:cNvSpPr/>
          <p:nvPr/>
        </p:nvSpPr>
        <p:spPr>
          <a:xfrm>
            <a:off x="711200" y="1745992"/>
            <a:ext cx="2011680" cy="215444"/>
          </a:xfrm>
          <a:prstGeom prst="rect">
            <a:avLst/>
          </a:prstGeom>
        </p:spPr>
        <p:txBody>
          <a:bodyPr wrap="square" lIns="0" tIns="0" rIns="0" bIns="0">
            <a:spAutoFit/>
          </a:bodyPr>
          <a:lstStyle/>
          <a:p>
            <a:r>
              <a:rPr lang="en-US" sz="1400" b="1" dirty="0">
                <a:solidFill>
                  <a:schemeClr val="accent4"/>
                </a:solidFill>
              </a:rPr>
              <a:t>Cost Sharing</a:t>
            </a:r>
            <a:endParaRPr lang="en-US" sz="1400" dirty="0">
              <a:solidFill>
                <a:schemeClr val="accent4"/>
              </a:solidFill>
            </a:endParaRPr>
          </a:p>
        </p:txBody>
      </p:sp>
      <p:sp>
        <p:nvSpPr>
          <p:cNvPr id="56" name="Rectangle 55"/>
          <p:cNvSpPr/>
          <p:nvPr/>
        </p:nvSpPr>
        <p:spPr>
          <a:xfrm>
            <a:off x="6423196" y="1739269"/>
            <a:ext cx="2329614" cy="215444"/>
          </a:xfrm>
          <a:prstGeom prst="rect">
            <a:avLst/>
          </a:prstGeom>
        </p:spPr>
        <p:txBody>
          <a:bodyPr wrap="square" lIns="0" tIns="0" rIns="0" bIns="0">
            <a:spAutoFit/>
          </a:bodyPr>
          <a:lstStyle/>
          <a:p>
            <a:r>
              <a:rPr lang="en-US" sz="1400" b="1" dirty="0">
                <a:solidFill>
                  <a:schemeClr val="accent5"/>
                </a:solidFill>
              </a:rPr>
              <a:t>My Rewards Account</a:t>
            </a:r>
            <a:endParaRPr lang="en-US" sz="1400" dirty="0">
              <a:solidFill>
                <a:schemeClr val="accent5"/>
              </a:solidFill>
            </a:endParaRPr>
          </a:p>
        </p:txBody>
      </p:sp>
      <p:sp>
        <p:nvSpPr>
          <p:cNvPr id="58" name="Freeform 57"/>
          <p:cNvSpPr/>
          <p:nvPr/>
        </p:nvSpPr>
        <p:spPr bwMode="gray">
          <a:xfrm flipV="1">
            <a:off x="4274704" y="1351752"/>
            <a:ext cx="2128320" cy="838997"/>
          </a:xfrm>
          <a:custGeom>
            <a:avLst/>
            <a:gdLst>
              <a:gd name="connsiteX0" fmla="*/ 0 w 2241550"/>
              <a:gd name="connsiteY0" fmla="*/ 0 h 819150"/>
              <a:gd name="connsiteX1" fmla="*/ 165100 w 2241550"/>
              <a:gd name="connsiteY1" fmla="*/ 819150 h 819150"/>
              <a:gd name="connsiteX2" fmla="*/ 2241550 w 2241550"/>
              <a:gd name="connsiteY2" fmla="*/ 819150 h 819150"/>
            </a:gdLst>
            <a:ahLst/>
            <a:cxnLst>
              <a:cxn ang="0">
                <a:pos x="connsiteX0" y="connsiteY0"/>
              </a:cxn>
              <a:cxn ang="0">
                <a:pos x="connsiteX1" y="connsiteY1"/>
              </a:cxn>
              <a:cxn ang="0">
                <a:pos x="connsiteX2" y="connsiteY2"/>
              </a:cxn>
            </a:cxnLst>
            <a:rect l="l" t="t" r="r" b="b"/>
            <a:pathLst>
              <a:path w="2241550" h="819150">
                <a:moveTo>
                  <a:pt x="0" y="0"/>
                </a:moveTo>
                <a:lnTo>
                  <a:pt x="165100" y="819150"/>
                </a:lnTo>
                <a:lnTo>
                  <a:pt x="2241550" y="8191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59" name="Rectangle 58"/>
          <p:cNvSpPr/>
          <p:nvPr/>
        </p:nvSpPr>
        <p:spPr>
          <a:xfrm>
            <a:off x="4423558" y="1140406"/>
            <a:ext cx="1979466" cy="215444"/>
          </a:xfrm>
          <a:prstGeom prst="rect">
            <a:avLst/>
          </a:prstGeom>
        </p:spPr>
        <p:txBody>
          <a:bodyPr wrap="square" lIns="0" tIns="0" rIns="0" bIns="0">
            <a:spAutoFit/>
          </a:bodyPr>
          <a:lstStyle/>
          <a:p>
            <a:r>
              <a:rPr lang="en-US" sz="1400" b="1" dirty="0">
                <a:solidFill>
                  <a:srgbClr val="004F59"/>
                </a:solidFill>
              </a:rPr>
              <a:t>Deductible Account</a:t>
            </a:r>
            <a:endParaRPr lang="en-US" sz="1400" dirty="0">
              <a:solidFill>
                <a:srgbClr val="004F59"/>
              </a:solidFill>
            </a:endParaRPr>
          </a:p>
        </p:txBody>
      </p:sp>
      <p:sp>
        <p:nvSpPr>
          <p:cNvPr id="73" name="Freeform 141"/>
          <p:cNvSpPr>
            <a:spLocks noChangeAspect="1" noEditPoints="1"/>
          </p:cNvSpPr>
          <p:nvPr/>
        </p:nvSpPr>
        <p:spPr bwMode="auto">
          <a:xfrm>
            <a:off x="3290013" y="2759399"/>
            <a:ext cx="767812" cy="767812"/>
          </a:xfrm>
          <a:custGeom>
            <a:avLst/>
            <a:gdLst>
              <a:gd name="T0" fmla="*/ 341 w 512"/>
              <a:gd name="T1" fmla="*/ 330 h 512"/>
              <a:gd name="T2" fmla="*/ 138 w 512"/>
              <a:gd name="T3" fmla="*/ 224 h 512"/>
              <a:gd name="T4" fmla="*/ 224 w 512"/>
              <a:gd name="T5" fmla="*/ 248 h 512"/>
              <a:gd name="T6" fmla="*/ 240 w 512"/>
              <a:gd name="T7" fmla="*/ 234 h 512"/>
              <a:gd name="T8" fmla="*/ 247 w 512"/>
              <a:gd name="T9" fmla="*/ 242 h 512"/>
              <a:gd name="T10" fmla="*/ 264 w 512"/>
              <a:gd name="T11" fmla="*/ 259 h 512"/>
              <a:gd name="T12" fmla="*/ 244 w 512"/>
              <a:gd name="T13" fmla="*/ 254 h 512"/>
              <a:gd name="T14" fmla="*/ 234 w 512"/>
              <a:gd name="T15" fmla="*/ 260 h 512"/>
              <a:gd name="T16" fmla="*/ 240 w 512"/>
              <a:gd name="T17" fmla="*/ 267 h 512"/>
              <a:gd name="T18" fmla="*/ 261 w 512"/>
              <a:gd name="T19" fmla="*/ 276 h 512"/>
              <a:gd name="T20" fmla="*/ 269 w 512"/>
              <a:gd name="T21" fmla="*/ 290 h 512"/>
              <a:gd name="T22" fmla="*/ 247 w 512"/>
              <a:gd name="T23" fmla="*/ 309 h 512"/>
              <a:gd name="T24" fmla="*/ 240 w 512"/>
              <a:gd name="T25" fmla="*/ 320 h 512"/>
              <a:gd name="T26" fmla="*/ 218 w 512"/>
              <a:gd name="T27" fmla="*/ 305 h 512"/>
              <a:gd name="T28" fmla="*/ 229 w 512"/>
              <a:gd name="T29" fmla="*/ 295 h 512"/>
              <a:gd name="T30" fmla="*/ 244 w 512"/>
              <a:gd name="T31" fmla="*/ 297 h 512"/>
              <a:gd name="T32" fmla="*/ 254 w 512"/>
              <a:gd name="T33" fmla="*/ 291 h 512"/>
              <a:gd name="T34" fmla="*/ 247 w 512"/>
              <a:gd name="T35" fmla="*/ 284 h 512"/>
              <a:gd name="T36" fmla="*/ 237 w 512"/>
              <a:gd name="T37" fmla="*/ 280 h 512"/>
              <a:gd name="T38" fmla="*/ 218 w 512"/>
              <a:gd name="T39" fmla="*/ 260 h 512"/>
              <a:gd name="T40" fmla="*/ 181 w 512"/>
              <a:gd name="T41" fmla="*/ 181 h 512"/>
              <a:gd name="T42" fmla="*/ 384 w 512"/>
              <a:gd name="T43" fmla="*/ 288 h 512"/>
              <a:gd name="T44" fmla="*/ 362 w 512"/>
              <a:gd name="T45" fmla="*/ 213 h 512"/>
              <a:gd name="T46" fmla="*/ 181 w 512"/>
              <a:gd name="T47" fmla="*/ 202 h 512"/>
              <a:gd name="T48" fmla="*/ 256 w 512"/>
              <a:gd name="T49" fmla="*/ 0 h 512"/>
              <a:gd name="T50" fmla="*/ 256 w 512"/>
              <a:gd name="T51" fmla="*/ 512 h 512"/>
              <a:gd name="T52" fmla="*/ 256 w 512"/>
              <a:gd name="T53" fmla="*/ 0 h 512"/>
              <a:gd name="T54" fmla="*/ 394 w 512"/>
              <a:gd name="T55" fmla="*/ 309 h 512"/>
              <a:gd name="T56" fmla="*/ 362 w 512"/>
              <a:gd name="T57" fmla="*/ 341 h 512"/>
              <a:gd name="T58" fmla="*/ 128 w 512"/>
              <a:gd name="T59" fmla="*/ 352 h 512"/>
              <a:gd name="T60" fmla="*/ 117 w 512"/>
              <a:gd name="T61" fmla="*/ 213 h 512"/>
              <a:gd name="T62" fmla="*/ 160 w 512"/>
              <a:gd name="T63" fmla="*/ 202 h 512"/>
              <a:gd name="T64" fmla="*/ 170 w 512"/>
              <a:gd name="T65" fmla="*/ 160 h 512"/>
              <a:gd name="T66" fmla="*/ 405 w 512"/>
              <a:gd name="T67" fmla="*/ 17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2" h="512">
                <a:moveTo>
                  <a:pt x="138" y="330"/>
                </a:moveTo>
                <a:cubicBezTo>
                  <a:pt x="341" y="330"/>
                  <a:pt x="341" y="330"/>
                  <a:pt x="341" y="330"/>
                </a:cubicBezTo>
                <a:cubicBezTo>
                  <a:pt x="341" y="224"/>
                  <a:pt x="341" y="224"/>
                  <a:pt x="341" y="224"/>
                </a:cubicBezTo>
                <a:cubicBezTo>
                  <a:pt x="138" y="224"/>
                  <a:pt x="138" y="224"/>
                  <a:pt x="138" y="224"/>
                </a:cubicBezTo>
                <a:lnTo>
                  <a:pt x="138" y="330"/>
                </a:lnTo>
                <a:close/>
                <a:moveTo>
                  <a:pt x="224" y="248"/>
                </a:moveTo>
                <a:cubicBezTo>
                  <a:pt x="228" y="245"/>
                  <a:pt x="233" y="243"/>
                  <a:pt x="240" y="242"/>
                </a:cubicBezTo>
                <a:cubicBezTo>
                  <a:pt x="240" y="234"/>
                  <a:pt x="240" y="234"/>
                  <a:pt x="240" y="234"/>
                </a:cubicBezTo>
                <a:cubicBezTo>
                  <a:pt x="247" y="234"/>
                  <a:pt x="247" y="234"/>
                  <a:pt x="247" y="234"/>
                </a:cubicBezTo>
                <a:cubicBezTo>
                  <a:pt x="247" y="242"/>
                  <a:pt x="247" y="242"/>
                  <a:pt x="247" y="242"/>
                </a:cubicBezTo>
                <a:cubicBezTo>
                  <a:pt x="255" y="242"/>
                  <a:pt x="262" y="244"/>
                  <a:pt x="268" y="247"/>
                </a:cubicBezTo>
                <a:cubicBezTo>
                  <a:pt x="264" y="259"/>
                  <a:pt x="264" y="259"/>
                  <a:pt x="264" y="259"/>
                </a:cubicBezTo>
                <a:cubicBezTo>
                  <a:pt x="258" y="256"/>
                  <a:pt x="253" y="255"/>
                  <a:pt x="247" y="255"/>
                </a:cubicBezTo>
                <a:cubicBezTo>
                  <a:pt x="247" y="255"/>
                  <a:pt x="246" y="254"/>
                  <a:pt x="244" y="254"/>
                </a:cubicBezTo>
                <a:cubicBezTo>
                  <a:pt x="242" y="254"/>
                  <a:pt x="240" y="255"/>
                  <a:pt x="240" y="255"/>
                </a:cubicBezTo>
                <a:cubicBezTo>
                  <a:pt x="236" y="255"/>
                  <a:pt x="234" y="257"/>
                  <a:pt x="234" y="260"/>
                </a:cubicBezTo>
                <a:cubicBezTo>
                  <a:pt x="234" y="262"/>
                  <a:pt x="234" y="263"/>
                  <a:pt x="235" y="264"/>
                </a:cubicBezTo>
                <a:cubicBezTo>
                  <a:pt x="236" y="265"/>
                  <a:pt x="238" y="266"/>
                  <a:pt x="240" y="267"/>
                </a:cubicBezTo>
                <a:cubicBezTo>
                  <a:pt x="247" y="270"/>
                  <a:pt x="247" y="270"/>
                  <a:pt x="247" y="270"/>
                </a:cubicBezTo>
                <a:cubicBezTo>
                  <a:pt x="254" y="272"/>
                  <a:pt x="259" y="274"/>
                  <a:pt x="261" y="276"/>
                </a:cubicBezTo>
                <a:cubicBezTo>
                  <a:pt x="264" y="278"/>
                  <a:pt x="266" y="280"/>
                  <a:pt x="268" y="282"/>
                </a:cubicBezTo>
                <a:cubicBezTo>
                  <a:pt x="269" y="285"/>
                  <a:pt x="269" y="287"/>
                  <a:pt x="269" y="290"/>
                </a:cubicBezTo>
                <a:cubicBezTo>
                  <a:pt x="269" y="296"/>
                  <a:pt x="268" y="300"/>
                  <a:pt x="264" y="303"/>
                </a:cubicBezTo>
                <a:cubicBezTo>
                  <a:pt x="260" y="307"/>
                  <a:pt x="254" y="309"/>
                  <a:pt x="247" y="309"/>
                </a:cubicBezTo>
                <a:cubicBezTo>
                  <a:pt x="247" y="320"/>
                  <a:pt x="247" y="320"/>
                  <a:pt x="247" y="320"/>
                </a:cubicBezTo>
                <a:cubicBezTo>
                  <a:pt x="240" y="320"/>
                  <a:pt x="240" y="320"/>
                  <a:pt x="240" y="320"/>
                </a:cubicBezTo>
                <a:cubicBezTo>
                  <a:pt x="240" y="309"/>
                  <a:pt x="240" y="309"/>
                  <a:pt x="240" y="309"/>
                </a:cubicBezTo>
                <a:cubicBezTo>
                  <a:pt x="232" y="309"/>
                  <a:pt x="225" y="308"/>
                  <a:pt x="218" y="305"/>
                </a:cubicBezTo>
                <a:cubicBezTo>
                  <a:pt x="218" y="292"/>
                  <a:pt x="218" y="292"/>
                  <a:pt x="218" y="292"/>
                </a:cubicBezTo>
                <a:cubicBezTo>
                  <a:pt x="221" y="293"/>
                  <a:pt x="225" y="294"/>
                  <a:pt x="229" y="295"/>
                </a:cubicBezTo>
                <a:cubicBezTo>
                  <a:pt x="233" y="297"/>
                  <a:pt x="237" y="297"/>
                  <a:pt x="240" y="297"/>
                </a:cubicBezTo>
                <a:cubicBezTo>
                  <a:pt x="240" y="297"/>
                  <a:pt x="242" y="297"/>
                  <a:pt x="244" y="297"/>
                </a:cubicBezTo>
                <a:cubicBezTo>
                  <a:pt x="246" y="297"/>
                  <a:pt x="247" y="297"/>
                  <a:pt x="247" y="297"/>
                </a:cubicBezTo>
                <a:cubicBezTo>
                  <a:pt x="252" y="296"/>
                  <a:pt x="254" y="294"/>
                  <a:pt x="254" y="291"/>
                </a:cubicBezTo>
                <a:cubicBezTo>
                  <a:pt x="254" y="290"/>
                  <a:pt x="254" y="288"/>
                  <a:pt x="252" y="287"/>
                </a:cubicBezTo>
                <a:cubicBezTo>
                  <a:pt x="251" y="286"/>
                  <a:pt x="250" y="285"/>
                  <a:pt x="247" y="284"/>
                </a:cubicBezTo>
                <a:cubicBezTo>
                  <a:pt x="240" y="282"/>
                  <a:pt x="240" y="282"/>
                  <a:pt x="240" y="282"/>
                </a:cubicBezTo>
                <a:cubicBezTo>
                  <a:pt x="237" y="280"/>
                  <a:pt x="237" y="280"/>
                  <a:pt x="237" y="280"/>
                </a:cubicBezTo>
                <a:cubicBezTo>
                  <a:pt x="230" y="278"/>
                  <a:pt x="225" y="275"/>
                  <a:pt x="222" y="272"/>
                </a:cubicBezTo>
                <a:cubicBezTo>
                  <a:pt x="220" y="269"/>
                  <a:pt x="218" y="265"/>
                  <a:pt x="218" y="260"/>
                </a:cubicBezTo>
                <a:cubicBezTo>
                  <a:pt x="218" y="255"/>
                  <a:pt x="220" y="251"/>
                  <a:pt x="224" y="248"/>
                </a:cubicBezTo>
                <a:close/>
                <a:moveTo>
                  <a:pt x="181" y="181"/>
                </a:moveTo>
                <a:cubicBezTo>
                  <a:pt x="384" y="181"/>
                  <a:pt x="384" y="181"/>
                  <a:pt x="384" y="181"/>
                </a:cubicBezTo>
                <a:cubicBezTo>
                  <a:pt x="384" y="288"/>
                  <a:pt x="384" y="288"/>
                  <a:pt x="384" y="288"/>
                </a:cubicBezTo>
                <a:cubicBezTo>
                  <a:pt x="362" y="288"/>
                  <a:pt x="362" y="288"/>
                  <a:pt x="362" y="288"/>
                </a:cubicBezTo>
                <a:cubicBezTo>
                  <a:pt x="362" y="213"/>
                  <a:pt x="362" y="213"/>
                  <a:pt x="362" y="213"/>
                </a:cubicBezTo>
                <a:cubicBezTo>
                  <a:pt x="362" y="207"/>
                  <a:pt x="358" y="202"/>
                  <a:pt x="352" y="202"/>
                </a:cubicBezTo>
                <a:cubicBezTo>
                  <a:pt x="181" y="202"/>
                  <a:pt x="181" y="202"/>
                  <a:pt x="181" y="202"/>
                </a:cubicBezTo>
                <a:lnTo>
                  <a:pt x="181" y="181"/>
                </a:ln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05" y="298"/>
                </a:moveTo>
                <a:cubicBezTo>
                  <a:pt x="405" y="304"/>
                  <a:pt x="400" y="309"/>
                  <a:pt x="394" y="309"/>
                </a:cubicBezTo>
                <a:cubicBezTo>
                  <a:pt x="362" y="309"/>
                  <a:pt x="362" y="309"/>
                  <a:pt x="362" y="309"/>
                </a:cubicBezTo>
                <a:cubicBezTo>
                  <a:pt x="362" y="341"/>
                  <a:pt x="362" y="341"/>
                  <a:pt x="362" y="341"/>
                </a:cubicBezTo>
                <a:cubicBezTo>
                  <a:pt x="362" y="347"/>
                  <a:pt x="358" y="352"/>
                  <a:pt x="352" y="352"/>
                </a:cubicBezTo>
                <a:cubicBezTo>
                  <a:pt x="128" y="352"/>
                  <a:pt x="128" y="352"/>
                  <a:pt x="128" y="352"/>
                </a:cubicBezTo>
                <a:cubicBezTo>
                  <a:pt x="122" y="352"/>
                  <a:pt x="117" y="347"/>
                  <a:pt x="117" y="341"/>
                </a:cubicBezTo>
                <a:cubicBezTo>
                  <a:pt x="117" y="213"/>
                  <a:pt x="117" y="213"/>
                  <a:pt x="117" y="213"/>
                </a:cubicBezTo>
                <a:cubicBezTo>
                  <a:pt x="117" y="207"/>
                  <a:pt x="122" y="202"/>
                  <a:pt x="128" y="202"/>
                </a:cubicBezTo>
                <a:cubicBezTo>
                  <a:pt x="160" y="202"/>
                  <a:pt x="160" y="202"/>
                  <a:pt x="160" y="202"/>
                </a:cubicBezTo>
                <a:cubicBezTo>
                  <a:pt x="160" y="170"/>
                  <a:pt x="160" y="170"/>
                  <a:pt x="160" y="170"/>
                </a:cubicBezTo>
                <a:cubicBezTo>
                  <a:pt x="160" y="164"/>
                  <a:pt x="164" y="160"/>
                  <a:pt x="170" y="160"/>
                </a:cubicBezTo>
                <a:cubicBezTo>
                  <a:pt x="394" y="160"/>
                  <a:pt x="394" y="160"/>
                  <a:pt x="394" y="160"/>
                </a:cubicBezTo>
                <a:cubicBezTo>
                  <a:pt x="400" y="160"/>
                  <a:pt x="405" y="164"/>
                  <a:pt x="405" y="170"/>
                </a:cubicBezTo>
                <a:lnTo>
                  <a:pt x="405" y="298"/>
                </a:lnTo>
                <a:close/>
              </a:path>
            </a:pathLst>
          </a:custGeom>
          <a:solidFill>
            <a:schemeClr val="accent4"/>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74" name="Freeform 351"/>
          <p:cNvSpPr>
            <a:spLocks noChangeAspect="1" noEditPoints="1"/>
          </p:cNvSpPr>
          <p:nvPr/>
        </p:nvSpPr>
        <p:spPr bwMode="auto">
          <a:xfrm>
            <a:off x="5104497" y="2757240"/>
            <a:ext cx="767812" cy="767812"/>
          </a:xfrm>
          <a:custGeom>
            <a:avLst/>
            <a:gdLst>
              <a:gd name="T0" fmla="*/ 336 w 512"/>
              <a:gd name="T1" fmla="*/ 169 h 512"/>
              <a:gd name="T2" fmla="*/ 337 w 512"/>
              <a:gd name="T3" fmla="*/ 131 h 512"/>
              <a:gd name="T4" fmla="*/ 295 w 512"/>
              <a:gd name="T5" fmla="*/ 159 h 512"/>
              <a:gd name="T6" fmla="*/ 117 w 512"/>
              <a:gd name="T7" fmla="*/ 266 h 512"/>
              <a:gd name="T8" fmla="*/ 180 w 512"/>
              <a:gd name="T9" fmla="*/ 373 h 512"/>
              <a:gd name="T10" fmla="*/ 213 w 512"/>
              <a:gd name="T11" fmla="*/ 362 h 512"/>
              <a:gd name="T12" fmla="*/ 266 w 512"/>
              <a:gd name="T13" fmla="*/ 352 h 512"/>
              <a:gd name="T14" fmla="*/ 277 w 512"/>
              <a:gd name="T15" fmla="*/ 373 h 512"/>
              <a:gd name="T16" fmla="*/ 309 w 512"/>
              <a:gd name="T17" fmla="*/ 361 h 512"/>
              <a:gd name="T18" fmla="*/ 351 w 512"/>
              <a:gd name="T19" fmla="*/ 276 h 512"/>
              <a:gd name="T20" fmla="*/ 394 w 512"/>
              <a:gd name="T21" fmla="*/ 266 h 512"/>
              <a:gd name="T22" fmla="*/ 384 w 512"/>
              <a:gd name="T23" fmla="*/ 224 h 512"/>
              <a:gd name="T24" fmla="*/ 226 w 512"/>
              <a:gd name="T25" fmla="*/ 185 h 512"/>
              <a:gd name="T26" fmla="*/ 171 w 512"/>
              <a:gd name="T27" fmla="*/ 213 h 512"/>
              <a:gd name="T28" fmla="*/ 164 w 512"/>
              <a:gd name="T29" fmla="*/ 194 h 512"/>
              <a:gd name="T30" fmla="*/ 234 w 512"/>
              <a:gd name="T31" fmla="*/ 172 h 512"/>
              <a:gd name="T32" fmla="*/ 256 w 512"/>
              <a:gd name="T33" fmla="*/ 0 h 512"/>
              <a:gd name="T34" fmla="*/ 256 w 512"/>
              <a:gd name="T35" fmla="*/ 512 h 512"/>
              <a:gd name="T36" fmla="*/ 256 w 512"/>
              <a:gd name="T37" fmla="*/ 0 h 512"/>
              <a:gd name="T38" fmla="*/ 405 w 512"/>
              <a:gd name="T39" fmla="*/ 288 h 512"/>
              <a:gd name="T40" fmla="*/ 330 w 512"/>
              <a:gd name="T41" fmla="*/ 365 h 512"/>
              <a:gd name="T42" fmla="*/ 320 w 512"/>
              <a:gd name="T43" fmla="*/ 394 h 512"/>
              <a:gd name="T44" fmla="*/ 256 w 512"/>
              <a:gd name="T45" fmla="*/ 384 h 512"/>
              <a:gd name="T46" fmla="*/ 234 w 512"/>
              <a:gd name="T47" fmla="*/ 373 h 512"/>
              <a:gd name="T48" fmla="*/ 224 w 512"/>
              <a:gd name="T49" fmla="*/ 394 h 512"/>
              <a:gd name="T50" fmla="*/ 160 w 512"/>
              <a:gd name="T51" fmla="*/ 384 h 512"/>
              <a:gd name="T52" fmla="*/ 114 w 512"/>
              <a:gd name="T53" fmla="*/ 336 h 512"/>
              <a:gd name="T54" fmla="*/ 234 w 512"/>
              <a:gd name="T55" fmla="*/ 128 h 512"/>
              <a:gd name="T56" fmla="*/ 351 w 512"/>
              <a:gd name="T57" fmla="*/ 106 h 512"/>
              <a:gd name="T58" fmla="*/ 362 w 512"/>
              <a:gd name="T59" fmla="*/ 120 h 512"/>
              <a:gd name="T60" fmla="*/ 390 w 512"/>
              <a:gd name="T61" fmla="*/ 202 h 512"/>
              <a:gd name="T62" fmla="*/ 416 w 512"/>
              <a:gd name="T63" fmla="*/ 21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2" h="512">
                <a:moveTo>
                  <a:pt x="374" y="218"/>
                </a:moveTo>
                <a:cubicBezTo>
                  <a:pt x="374" y="217"/>
                  <a:pt x="357" y="182"/>
                  <a:pt x="336" y="169"/>
                </a:cubicBezTo>
                <a:cubicBezTo>
                  <a:pt x="332" y="166"/>
                  <a:pt x="330" y="162"/>
                  <a:pt x="331" y="157"/>
                </a:cubicBezTo>
                <a:cubicBezTo>
                  <a:pt x="337" y="131"/>
                  <a:pt x="337" y="131"/>
                  <a:pt x="337" y="131"/>
                </a:cubicBezTo>
                <a:cubicBezTo>
                  <a:pt x="327" y="134"/>
                  <a:pt x="314" y="141"/>
                  <a:pt x="308" y="154"/>
                </a:cubicBezTo>
                <a:cubicBezTo>
                  <a:pt x="306" y="159"/>
                  <a:pt x="300" y="161"/>
                  <a:pt x="295" y="159"/>
                </a:cubicBezTo>
                <a:cubicBezTo>
                  <a:pt x="276" y="152"/>
                  <a:pt x="257" y="149"/>
                  <a:pt x="234" y="149"/>
                </a:cubicBezTo>
                <a:cubicBezTo>
                  <a:pt x="170" y="149"/>
                  <a:pt x="117" y="202"/>
                  <a:pt x="117" y="266"/>
                </a:cubicBezTo>
                <a:cubicBezTo>
                  <a:pt x="117" y="285"/>
                  <a:pt x="122" y="304"/>
                  <a:pt x="130" y="320"/>
                </a:cubicBezTo>
                <a:cubicBezTo>
                  <a:pt x="149" y="323"/>
                  <a:pt x="176" y="337"/>
                  <a:pt x="180" y="373"/>
                </a:cubicBezTo>
                <a:cubicBezTo>
                  <a:pt x="213" y="373"/>
                  <a:pt x="213" y="373"/>
                  <a:pt x="213" y="373"/>
                </a:cubicBezTo>
                <a:cubicBezTo>
                  <a:pt x="213" y="362"/>
                  <a:pt x="213" y="362"/>
                  <a:pt x="213" y="362"/>
                </a:cubicBezTo>
                <a:cubicBezTo>
                  <a:pt x="213" y="356"/>
                  <a:pt x="218" y="352"/>
                  <a:pt x="224" y="352"/>
                </a:cubicBezTo>
                <a:cubicBezTo>
                  <a:pt x="266" y="352"/>
                  <a:pt x="266" y="352"/>
                  <a:pt x="266" y="352"/>
                </a:cubicBezTo>
                <a:cubicBezTo>
                  <a:pt x="272" y="352"/>
                  <a:pt x="277" y="356"/>
                  <a:pt x="277" y="362"/>
                </a:cubicBezTo>
                <a:cubicBezTo>
                  <a:pt x="277" y="373"/>
                  <a:pt x="277" y="373"/>
                  <a:pt x="277" y="373"/>
                </a:cubicBezTo>
                <a:cubicBezTo>
                  <a:pt x="309" y="373"/>
                  <a:pt x="309" y="373"/>
                  <a:pt x="309" y="373"/>
                </a:cubicBezTo>
                <a:cubicBezTo>
                  <a:pt x="309" y="361"/>
                  <a:pt x="309" y="361"/>
                  <a:pt x="309" y="361"/>
                </a:cubicBezTo>
                <a:cubicBezTo>
                  <a:pt x="309" y="358"/>
                  <a:pt x="310" y="356"/>
                  <a:pt x="312" y="354"/>
                </a:cubicBezTo>
                <a:cubicBezTo>
                  <a:pt x="335" y="331"/>
                  <a:pt x="349" y="303"/>
                  <a:pt x="351" y="276"/>
                </a:cubicBezTo>
                <a:cubicBezTo>
                  <a:pt x="352" y="271"/>
                  <a:pt x="356" y="266"/>
                  <a:pt x="362" y="266"/>
                </a:cubicBezTo>
                <a:cubicBezTo>
                  <a:pt x="394" y="266"/>
                  <a:pt x="394" y="266"/>
                  <a:pt x="394" y="266"/>
                </a:cubicBezTo>
                <a:cubicBezTo>
                  <a:pt x="394" y="224"/>
                  <a:pt x="394" y="224"/>
                  <a:pt x="394" y="224"/>
                </a:cubicBezTo>
                <a:cubicBezTo>
                  <a:pt x="384" y="224"/>
                  <a:pt x="384" y="224"/>
                  <a:pt x="384" y="224"/>
                </a:cubicBezTo>
                <a:cubicBezTo>
                  <a:pt x="380" y="224"/>
                  <a:pt x="376" y="221"/>
                  <a:pt x="374" y="218"/>
                </a:cubicBezTo>
                <a:close/>
                <a:moveTo>
                  <a:pt x="226" y="185"/>
                </a:moveTo>
                <a:cubicBezTo>
                  <a:pt x="209" y="189"/>
                  <a:pt x="192" y="198"/>
                  <a:pt x="178" y="210"/>
                </a:cubicBezTo>
                <a:cubicBezTo>
                  <a:pt x="176" y="212"/>
                  <a:pt x="174" y="213"/>
                  <a:pt x="171" y="213"/>
                </a:cubicBezTo>
                <a:cubicBezTo>
                  <a:pt x="168" y="213"/>
                  <a:pt x="165" y="212"/>
                  <a:pt x="163" y="209"/>
                </a:cubicBezTo>
                <a:cubicBezTo>
                  <a:pt x="159" y="205"/>
                  <a:pt x="160" y="198"/>
                  <a:pt x="164" y="194"/>
                </a:cubicBezTo>
                <a:cubicBezTo>
                  <a:pt x="180" y="180"/>
                  <a:pt x="200" y="169"/>
                  <a:pt x="221" y="164"/>
                </a:cubicBezTo>
                <a:cubicBezTo>
                  <a:pt x="227" y="163"/>
                  <a:pt x="233" y="166"/>
                  <a:pt x="234" y="172"/>
                </a:cubicBezTo>
                <a:cubicBezTo>
                  <a:pt x="235" y="177"/>
                  <a:pt x="232" y="183"/>
                  <a:pt x="226" y="185"/>
                </a:cubicBez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277"/>
                </a:moveTo>
                <a:cubicBezTo>
                  <a:pt x="416" y="283"/>
                  <a:pt x="411" y="288"/>
                  <a:pt x="405" y="288"/>
                </a:cubicBezTo>
                <a:cubicBezTo>
                  <a:pt x="371" y="288"/>
                  <a:pt x="371" y="288"/>
                  <a:pt x="371" y="288"/>
                </a:cubicBezTo>
                <a:cubicBezTo>
                  <a:pt x="365" y="323"/>
                  <a:pt x="345" y="350"/>
                  <a:pt x="330" y="365"/>
                </a:cubicBezTo>
                <a:cubicBezTo>
                  <a:pt x="330" y="384"/>
                  <a:pt x="330" y="384"/>
                  <a:pt x="330" y="384"/>
                </a:cubicBezTo>
                <a:cubicBezTo>
                  <a:pt x="330" y="390"/>
                  <a:pt x="326" y="394"/>
                  <a:pt x="320" y="394"/>
                </a:cubicBezTo>
                <a:cubicBezTo>
                  <a:pt x="266" y="394"/>
                  <a:pt x="266" y="394"/>
                  <a:pt x="266" y="394"/>
                </a:cubicBezTo>
                <a:cubicBezTo>
                  <a:pt x="260" y="394"/>
                  <a:pt x="256" y="390"/>
                  <a:pt x="256" y="384"/>
                </a:cubicBezTo>
                <a:cubicBezTo>
                  <a:pt x="256" y="373"/>
                  <a:pt x="256" y="373"/>
                  <a:pt x="256" y="373"/>
                </a:cubicBezTo>
                <a:cubicBezTo>
                  <a:pt x="234" y="373"/>
                  <a:pt x="234" y="373"/>
                  <a:pt x="234" y="373"/>
                </a:cubicBezTo>
                <a:cubicBezTo>
                  <a:pt x="234" y="384"/>
                  <a:pt x="234" y="384"/>
                  <a:pt x="234" y="384"/>
                </a:cubicBezTo>
                <a:cubicBezTo>
                  <a:pt x="234" y="390"/>
                  <a:pt x="230" y="394"/>
                  <a:pt x="224" y="394"/>
                </a:cubicBezTo>
                <a:cubicBezTo>
                  <a:pt x="170" y="394"/>
                  <a:pt x="170" y="394"/>
                  <a:pt x="170" y="394"/>
                </a:cubicBezTo>
                <a:cubicBezTo>
                  <a:pt x="164" y="394"/>
                  <a:pt x="160" y="390"/>
                  <a:pt x="160" y="384"/>
                </a:cubicBezTo>
                <a:cubicBezTo>
                  <a:pt x="160" y="343"/>
                  <a:pt x="125" y="341"/>
                  <a:pt x="123" y="341"/>
                </a:cubicBezTo>
                <a:cubicBezTo>
                  <a:pt x="119" y="341"/>
                  <a:pt x="116" y="339"/>
                  <a:pt x="114" y="336"/>
                </a:cubicBezTo>
                <a:cubicBezTo>
                  <a:pt x="102" y="315"/>
                  <a:pt x="96" y="291"/>
                  <a:pt x="96" y="266"/>
                </a:cubicBezTo>
                <a:cubicBezTo>
                  <a:pt x="96" y="190"/>
                  <a:pt x="158" y="128"/>
                  <a:pt x="234" y="128"/>
                </a:cubicBezTo>
                <a:cubicBezTo>
                  <a:pt x="256" y="128"/>
                  <a:pt x="275" y="130"/>
                  <a:pt x="294" y="136"/>
                </a:cubicBezTo>
                <a:cubicBezTo>
                  <a:pt x="313" y="109"/>
                  <a:pt x="349" y="106"/>
                  <a:pt x="351" y="106"/>
                </a:cubicBezTo>
                <a:cubicBezTo>
                  <a:pt x="355" y="106"/>
                  <a:pt x="358" y="108"/>
                  <a:pt x="360" y="110"/>
                </a:cubicBezTo>
                <a:cubicBezTo>
                  <a:pt x="362" y="113"/>
                  <a:pt x="363" y="116"/>
                  <a:pt x="362" y="120"/>
                </a:cubicBezTo>
                <a:cubicBezTo>
                  <a:pt x="353" y="155"/>
                  <a:pt x="353" y="155"/>
                  <a:pt x="353" y="155"/>
                </a:cubicBezTo>
                <a:cubicBezTo>
                  <a:pt x="371" y="169"/>
                  <a:pt x="384" y="191"/>
                  <a:pt x="390" y="202"/>
                </a:cubicBezTo>
                <a:cubicBezTo>
                  <a:pt x="405" y="202"/>
                  <a:pt x="405" y="202"/>
                  <a:pt x="405" y="202"/>
                </a:cubicBezTo>
                <a:cubicBezTo>
                  <a:pt x="411" y="202"/>
                  <a:pt x="416" y="207"/>
                  <a:pt x="416" y="213"/>
                </a:cubicBezTo>
                <a:lnTo>
                  <a:pt x="416" y="277"/>
                </a:lnTo>
                <a:close/>
              </a:path>
            </a:pathLst>
          </a:custGeom>
          <a:solidFill>
            <a:schemeClr val="accent5"/>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75" name="Freeform 189"/>
          <p:cNvSpPr>
            <a:spLocks noChangeAspect="1" noEditPoints="1"/>
          </p:cNvSpPr>
          <p:nvPr/>
        </p:nvSpPr>
        <p:spPr bwMode="auto">
          <a:xfrm>
            <a:off x="5104497" y="3730587"/>
            <a:ext cx="767812" cy="767810"/>
          </a:xfrm>
          <a:custGeom>
            <a:avLst/>
            <a:gdLst>
              <a:gd name="T0" fmla="*/ 0 w 512"/>
              <a:gd name="T1" fmla="*/ 256 h 512"/>
              <a:gd name="T2" fmla="*/ 512 w 512"/>
              <a:gd name="T3" fmla="*/ 256 h 512"/>
              <a:gd name="T4" fmla="*/ 416 w 512"/>
              <a:gd name="T5" fmla="*/ 330 h 512"/>
              <a:gd name="T6" fmla="*/ 394 w 512"/>
              <a:gd name="T7" fmla="*/ 341 h 512"/>
              <a:gd name="T8" fmla="*/ 384 w 512"/>
              <a:gd name="T9" fmla="*/ 320 h 512"/>
              <a:gd name="T10" fmla="*/ 371 w 512"/>
              <a:gd name="T11" fmla="*/ 334 h 512"/>
              <a:gd name="T12" fmla="*/ 338 w 512"/>
              <a:gd name="T13" fmla="*/ 359 h 512"/>
              <a:gd name="T14" fmla="*/ 318 w 512"/>
              <a:gd name="T15" fmla="*/ 376 h 512"/>
              <a:gd name="T16" fmla="*/ 277 w 512"/>
              <a:gd name="T17" fmla="*/ 370 h 512"/>
              <a:gd name="T18" fmla="*/ 250 w 512"/>
              <a:gd name="T19" fmla="*/ 384 h 512"/>
              <a:gd name="T20" fmla="*/ 217 w 512"/>
              <a:gd name="T21" fmla="*/ 381 h 512"/>
              <a:gd name="T22" fmla="*/ 172 w 512"/>
              <a:gd name="T23" fmla="*/ 368 h 512"/>
              <a:gd name="T24" fmla="*/ 128 w 512"/>
              <a:gd name="T25" fmla="*/ 320 h 512"/>
              <a:gd name="T26" fmla="*/ 117 w 512"/>
              <a:gd name="T27" fmla="*/ 341 h 512"/>
              <a:gd name="T28" fmla="*/ 96 w 512"/>
              <a:gd name="T29" fmla="*/ 330 h 512"/>
              <a:gd name="T30" fmla="*/ 106 w 512"/>
              <a:gd name="T31" fmla="*/ 170 h 512"/>
              <a:gd name="T32" fmla="*/ 106 w 512"/>
              <a:gd name="T33" fmla="*/ 149 h 512"/>
              <a:gd name="T34" fmla="*/ 128 w 512"/>
              <a:gd name="T35" fmla="*/ 160 h 512"/>
              <a:gd name="T36" fmla="*/ 224 w 512"/>
              <a:gd name="T37" fmla="*/ 181 h 512"/>
              <a:gd name="T38" fmla="*/ 261 w 512"/>
              <a:gd name="T39" fmla="*/ 161 h 512"/>
              <a:gd name="T40" fmla="*/ 343 w 512"/>
              <a:gd name="T41" fmla="*/ 181 h 512"/>
              <a:gd name="T42" fmla="*/ 384 w 512"/>
              <a:gd name="T43" fmla="*/ 160 h 512"/>
              <a:gd name="T44" fmla="*/ 405 w 512"/>
              <a:gd name="T45" fmla="*/ 149 h 512"/>
              <a:gd name="T46" fmla="*/ 405 w 512"/>
              <a:gd name="T47" fmla="*/ 170 h 512"/>
              <a:gd name="T48" fmla="*/ 416 w 512"/>
              <a:gd name="T49" fmla="*/ 330 h 512"/>
              <a:gd name="T50" fmla="*/ 350 w 512"/>
              <a:gd name="T51" fmla="*/ 328 h 512"/>
              <a:gd name="T52" fmla="*/ 335 w 512"/>
              <a:gd name="T53" fmla="*/ 337 h 512"/>
              <a:gd name="T54" fmla="*/ 328 w 512"/>
              <a:gd name="T55" fmla="*/ 332 h 512"/>
              <a:gd name="T56" fmla="*/ 294 w 512"/>
              <a:gd name="T57" fmla="*/ 274 h 512"/>
              <a:gd name="T58" fmla="*/ 275 w 512"/>
              <a:gd name="T59" fmla="*/ 284 h 512"/>
              <a:gd name="T60" fmla="*/ 310 w 512"/>
              <a:gd name="T61" fmla="*/ 343 h 512"/>
              <a:gd name="T62" fmla="*/ 290 w 512"/>
              <a:gd name="T63" fmla="*/ 353 h 512"/>
              <a:gd name="T64" fmla="*/ 243 w 512"/>
              <a:gd name="T65" fmla="*/ 296 h 512"/>
              <a:gd name="T66" fmla="*/ 260 w 512"/>
              <a:gd name="T67" fmla="*/ 345 h 512"/>
              <a:gd name="T68" fmla="*/ 256 w 512"/>
              <a:gd name="T69" fmla="*/ 361 h 512"/>
              <a:gd name="T70" fmla="*/ 239 w 512"/>
              <a:gd name="T71" fmla="*/ 357 h 512"/>
              <a:gd name="T72" fmla="*/ 228 w 512"/>
              <a:gd name="T73" fmla="*/ 337 h 512"/>
              <a:gd name="T74" fmla="*/ 220 w 512"/>
              <a:gd name="T75" fmla="*/ 325 h 512"/>
              <a:gd name="T76" fmla="*/ 202 w 512"/>
              <a:gd name="T77" fmla="*/ 337 h 512"/>
              <a:gd name="T78" fmla="*/ 207 w 512"/>
              <a:gd name="T79" fmla="*/ 363 h 512"/>
              <a:gd name="T80" fmla="*/ 158 w 512"/>
              <a:gd name="T81" fmla="*/ 304 h 512"/>
              <a:gd name="T82" fmla="*/ 128 w 512"/>
              <a:gd name="T83" fmla="*/ 298 h 512"/>
              <a:gd name="T84" fmla="*/ 184 w 512"/>
              <a:gd name="T85" fmla="*/ 202 h 512"/>
              <a:gd name="T86" fmla="*/ 160 w 512"/>
              <a:gd name="T87" fmla="*/ 234 h 512"/>
              <a:gd name="T88" fmla="*/ 193 w 512"/>
              <a:gd name="T89" fmla="*/ 266 h 512"/>
              <a:gd name="T90" fmla="*/ 349 w 512"/>
              <a:gd name="T91" fmla="*/ 319 h 512"/>
              <a:gd name="T92" fmla="*/ 384 w 512"/>
              <a:gd name="T93" fmla="*/ 202 h 512"/>
              <a:gd name="T94" fmla="*/ 362 w 512"/>
              <a:gd name="T95" fmla="*/ 298 h 512"/>
              <a:gd name="T96" fmla="*/ 322 w 512"/>
              <a:gd name="T97" fmla="*/ 230 h 512"/>
              <a:gd name="T98" fmla="*/ 190 w 512"/>
              <a:gd name="T99" fmla="*/ 245 h 512"/>
              <a:gd name="T100" fmla="*/ 181 w 512"/>
              <a:gd name="T101" fmla="*/ 234 h 512"/>
              <a:gd name="T102" fmla="*/ 268 w 512"/>
              <a:gd name="T103" fmla="*/ 182 h 512"/>
              <a:gd name="T104" fmla="*/ 341 w 512"/>
              <a:gd name="T105"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330"/>
                </a:moveTo>
                <a:cubicBezTo>
                  <a:pt x="416" y="336"/>
                  <a:pt x="411" y="341"/>
                  <a:pt x="405" y="341"/>
                </a:cubicBezTo>
                <a:cubicBezTo>
                  <a:pt x="394" y="341"/>
                  <a:pt x="394" y="341"/>
                  <a:pt x="394" y="341"/>
                </a:cubicBezTo>
                <a:cubicBezTo>
                  <a:pt x="388" y="341"/>
                  <a:pt x="384" y="336"/>
                  <a:pt x="384" y="330"/>
                </a:cubicBezTo>
                <a:cubicBezTo>
                  <a:pt x="384" y="320"/>
                  <a:pt x="384" y="320"/>
                  <a:pt x="384" y="320"/>
                </a:cubicBezTo>
                <a:cubicBezTo>
                  <a:pt x="371" y="320"/>
                  <a:pt x="371" y="320"/>
                  <a:pt x="371" y="320"/>
                </a:cubicBezTo>
                <a:cubicBezTo>
                  <a:pt x="372" y="324"/>
                  <a:pt x="372" y="329"/>
                  <a:pt x="371" y="334"/>
                </a:cubicBezTo>
                <a:cubicBezTo>
                  <a:pt x="368" y="342"/>
                  <a:pt x="363" y="350"/>
                  <a:pt x="355" y="354"/>
                </a:cubicBezTo>
                <a:cubicBezTo>
                  <a:pt x="350" y="357"/>
                  <a:pt x="344" y="359"/>
                  <a:pt x="338" y="359"/>
                </a:cubicBezTo>
                <a:cubicBezTo>
                  <a:pt x="336" y="359"/>
                  <a:pt x="334" y="358"/>
                  <a:pt x="332" y="358"/>
                </a:cubicBezTo>
                <a:cubicBezTo>
                  <a:pt x="330" y="365"/>
                  <a:pt x="325" y="372"/>
                  <a:pt x="318" y="376"/>
                </a:cubicBezTo>
                <a:cubicBezTo>
                  <a:pt x="313" y="380"/>
                  <a:pt x="307" y="381"/>
                  <a:pt x="301" y="381"/>
                </a:cubicBezTo>
                <a:cubicBezTo>
                  <a:pt x="292" y="381"/>
                  <a:pt x="283" y="377"/>
                  <a:pt x="277" y="370"/>
                </a:cubicBezTo>
                <a:cubicBezTo>
                  <a:pt x="274" y="374"/>
                  <a:pt x="271" y="377"/>
                  <a:pt x="267" y="379"/>
                </a:cubicBezTo>
                <a:cubicBezTo>
                  <a:pt x="261" y="382"/>
                  <a:pt x="256" y="384"/>
                  <a:pt x="250" y="384"/>
                </a:cubicBezTo>
                <a:cubicBezTo>
                  <a:pt x="241" y="384"/>
                  <a:pt x="232" y="380"/>
                  <a:pt x="226" y="374"/>
                </a:cubicBezTo>
                <a:cubicBezTo>
                  <a:pt x="224" y="376"/>
                  <a:pt x="221" y="379"/>
                  <a:pt x="217" y="381"/>
                </a:cubicBezTo>
                <a:cubicBezTo>
                  <a:pt x="212" y="384"/>
                  <a:pt x="207" y="385"/>
                  <a:pt x="202" y="385"/>
                </a:cubicBezTo>
                <a:cubicBezTo>
                  <a:pt x="190" y="385"/>
                  <a:pt x="178" y="379"/>
                  <a:pt x="172" y="368"/>
                </a:cubicBezTo>
                <a:cubicBezTo>
                  <a:pt x="143" y="320"/>
                  <a:pt x="143" y="320"/>
                  <a:pt x="143" y="320"/>
                </a:cubicBezTo>
                <a:cubicBezTo>
                  <a:pt x="128" y="320"/>
                  <a:pt x="128" y="320"/>
                  <a:pt x="128" y="320"/>
                </a:cubicBezTo>
                <a:cubicBezTo>
                  <a:pt x="128" y="330"/>
                  <a:pt x="128" y="330"/>
                  <a:pt x="128" y="330"/>
                </a:cubicBezTo>
                <a:cubicBezTo>
                  <a:pt x="128" y="336"/>
                  <a:pt x="123" y="341"/>
                  <a:pt x="117" y="341"/>
                </a:cubicBezTo>
                <a:cubicBezTo>
                  <a:pt x="106" y="341"/>
                  <a:pt x="106" y="341"/>
                  <a:pt x="106" y="341"/>
                </a:cubicBezTo>
                <a:cubicBezTo>
                  <a:pt x="100" y="341"/>
                  <a:pt x="96" y="336"/>
                  <a:pt x="96" y="330"/>
                </a:cubicBezTo>
                <a:cubicBezTo>
                  <a:pt x="96" y="324"/>
                  <a:pt x="100" y="320"/>
                  <a:pt x="106" y="320"/>
                </a:cubicBezTo>
                <a:cubicBezTo>
                  <a:pt x="106" y="170"/>
                  <a:pt x="106" y="170"/>
                  <a:pt x="106" y="170"/>
                </a:cubicBezTo>
                <a:cubicBezTo>
                  <a:pt x="100" y="170"/>
                  <a:pt x="96" y="166"/>
                  <a:pt x="96" y="160"/>
                </a:cubicBezTo>
                <a:cubicBezTo>
                  <a:pt x="96" y="154"/>
                  <a:pt x="100" y="149"/>
                  <a:pt x="106" y="149"/>
                </a:cubicBezTo>
                <a:cubicBezTo>
                  <a:pt x="117" y="149"/>
                  <a:pt x="117" y="149"/>
                  <a:pt x="117" y="149"/>
                </a:cubicBezTo>
                <a:cubicBezTo>
                  <a:pt x="123" y="149"/>
                  <a:pt x="128" y="154"/>
                  <a:pt x="128" y="160"/>
                </a:cubicBezTo>
                <a:cubicBezTo>
                  <a:pt x="128" y="181"/>
                  <a:pt x="128" y="181"/>
                  <a:pt x="128" y="181"/>
                </a:cubicBezTo>
                <a:cubicBezTo>
                  <a:pt x="224" y="181"/>
                  <a:pt x="224" y="181"/>
                  <a:pt x="224" y="181"/>
                </a:cubicBezTo>
                <a:cubicBezTo>
                  <a:pt x="224" y="181"/>
                  <a:pt x="224" y="181"/>
                  <a:pt x="224" y="181"/>
                </a:cubicBezTo>
                <a:cubicBezTo>
                  <a:pt x="261" y="161"/>
                  <a:pt x="261" y="161"/>
                  <a:pt x="261" y="161"/>
                </a:cubicBezTo>
                <a:cubicBezTo>
                  <a:pt x="264" y="160"/>
                  <a:pt x="267" y="159"/>
                  <a:pt x="269" y="160"/>
                </a:cubicBezTo>
                <a:cubicBezTo>
                  <a:pt x="343" y="181"/>
                  <a:pt x="343" y="181"/>
                  <a:pt x="343" y="181"/>
                </a:cubicBezTo>
                <a:cubicBezTo>
                  <a:pt x="384" y="181"/>
                  <a:pt x="384" y="181"/>
                  <a:pt x="384" y="181"/>
                </a:cubicBezTo>
                <a:cubicBezTo>
                  <a:pt x="384" y="160"/>
                  <a:pt x="384" y="160"/>
                  <a:pt x="384" y="160"/>
                </a:cubicBezTo>
                <a:cubicBezTo>
                  <a:pt x="384" y="154"/>
                  <a:pt x="388" y="149"/>
                  <a:pt x="394" y="149"/>
                </a:cubicBezTo>
                <a:cubicBezTo>
                  <a:pt x="405" y="149"/>
                  <a:pt x="405" y="149"/>
                  <a:pt x="405" y="149"/>
                </a:cubicBezTo>
                <a:cubicBezTo>
                  <a:pt x="411" y="149"/>
                  <a:pt x="416" y="154"/>
                  <a:pt x="416" y="160"/>
                </a:cubicBezTo>
                <a:cubicBezTo>
                  <a:pt x="416" y="166"/>
                  <a:pt x="411" y="170"/>
                  <a:pt x="405" y="170"/>
                </a:cubicBezTo>
                <a:cubicBezTo>
                  <a:pt x="405" y="320"/>
                  <a:pt x="405" y="320"/>
                  <a:pt x="405" y="320"/>
                </a:cubicBezTo>
                <a:cubicBezTo>
                  <a:pt x="411" y="320"/>
                  <a:pt x="416" y="324"/>
                  <a:pt x="416" y="330"/>
                </a:cubicBezTo>
                <a:close/>
                <a:moveTo>
                  <a:pt x="349" y="319"/>
                </a:moveTo>
                <a:cubicBezTo>
                  <a:pt x="350" y="322"/>
                  <a:pt x="351" y="325"/>
                  <a:pt x="350" y="328"/>
                </a:cubicBezTo>
                <a:cubicBezTo>
                  <a:pt x="349" y="332"/>
                  <a:pt x="347" y="334"/>
                  <a:pt x="344" y="336"/>
                </a:cubicBezTo>
                <a:cubicBezTo>
                  <a:pt x="342" y="337"/>
                  <a:pt x="338" y="338"/>
                  <a:pt x="335" y="337"/>
                </a:cubicBezTo>
                <a:cubicBezTo>
                  <a:pt x="332" y="336"/>
                  <a:pt x="330" y="334"/>
                  <a:pt x="328" y="332"/>
                </a:cubicBezTo>
                <a:cubicBezTo>
                  <a:pt x="328" y="332"/>
                  <a:pt x="328" y="332"/>
                  <a:pt x="328" y="332"/>
                </a:cubicBezTo>
                <a:cubicBezTo>
                  <a:pt x="328" y="332"/>
                  <a:pt x="328" y="332"/>
                  <a:pt x="328" y="331"/>
                </a:cubicBezTo>
                <a:cubicBezTo>
                  <a:pt x="294" y="274"/>
                  <a:pt x="294" y="274"/>
                  <a:pt x="294" y="274"/>
                </a:cubicBezTo>
                <a:cubicBezTo>
                  <a:pt x="291" y="268"/>
                  <a:pt x="284" y="267"/>
                  <a:pt x="279" y="270"/>
                </a:cubicBezTo>
                <a:cubicBezTo>
                  <a:pt x="274" y="273"/>
                  <a:pt x="272" y="279"/>
                  <a:pt x="275" y="284"/>
                </a:cubicBezTo>
                <a:cubicBezTo>
                  <a:pt x="310" y="343"/>
                  <a:pt x="310" y="343"/>
                  <a:pt x="310" y="343"/>
                </a:cubicBezTo>
                <a:cubicBezTo>
                  <a:pt x="310" y="343"/>
                  <a:pt x="310" y="343"/>
                  <a:pt x="310" y="343"/>
                </a:cubicBezTo>
                <a:cubicBezTo>
                  <a:pt x="313" y="348"/>
                  <a:pt x="313" y="355"/>
                  <a:pt x="307" y="358"/>
                </a:cubicBezTo>
                <a:cubicBezTo>
                  <a:pt x="301" y="361"/>
                  <a:pt x="294" y="359"/>
                  <a:pt x="290" y="353"/>
                </a:cubicBezTo>
                <a:cubicBezTo>
                  <a:pt x="258" y="300"/>
                  <a:pt x="258" y="300"/>
                  <a:pt x="258" y="300"/>
                </a:cubicBezTo>
                <a:cubicBezTo>
                  <a:pt x="255" y="295"/>
                  <a:pt x="249" y="293"/>
                  <a:pt x="243" y="296"/>
                </a:cubicBezTo>
                <a:cubicBezTo>
                  <a:pt x="238" y="299"/>
                  <a:pt x="237" y="306"/>
                  <a:pt x="240" y="311"/>
                </a:cubicBezTo>
                <a:cubicBezTo>
                  <a:pt x="260" y="345"/>
                  <a:pt x="260" y="345"/>
                  <a:pt x="260" y="345"/>
                </a:cubicBezTo>
                <a:cubicBezTo>
                  <a:pt x="262" y="347"/>
                  <a:pt x="262" y="350"/>
                  <a:pt x="261" y="353"/>
                </a:cubicBezTo>
                <a:cubicBezTo>
                  <a:pt x="261" y="356"/>
                  <a:pt x="259" y="359"/>
                  <a:pt x="256" y="361"/>
                </a:cubicBezTo>
                <a:cubicBezTo>
                  <a:pt x="250" y="364"/>
                  <a:pt x="243" y="362"/>
                  <a:pt x="239" y="357"/>
                </a:cubicBezTo>
                <a:cubicBezTo>
                  <a:pt x="239" y="357"/>
                  <a:pt x="239" y="357"/>
                  <a:pt x="239" y="357"/>
                </a:cubicBezTo>
                <a:cubicBezTo>
                  <a:pt x="228" y="337"/>
                  <a:pt x="228" y="337"/>
                  <a:pt x="228" y="337"/>
                </a:cubicBezTo>
                <a:cubicBezTo>
                  <a:pt x="228" y="337"/>
                  <a:pt x="228" y="337"/>
                  <a:pt x="228" y="337"/>
                </a:cubicBezTo>
                <a:cubicBezTo>
                  <a:pt x="228" y="337"/>
                  <a:pt x="228" y="337"/>
                  <a:pt x="228" y="337"/>
                </a:cubicBezTo>
                <a:cubicBezTo>
                  <a:pt x="220" y="325"/>
                  <a:pt x="220" y="325"/>
                  <a:pt x="220" y="325"/>
                </a:cubicBezTo>
                <a:cubicBezTo>
                  <a:pt x="217" y="320"/>
                  <a:pt x="210" y="319"/>
                  <a:pt x="206" y="322"/>
                </a:cubicBezTo>
                <a:cubicBezTo>
                  <a:pt x="201" y="325"/>
                  <a:pt x="199" y="332"/>
                  <a:pt x="202" y="337"/>
                </a:cubicBezTo>
                <a:cubicBezTo>
                  <a:pt x="210" y="348"/>
                  <a:pt x="210" y="348"/>
                  <a:pt x="210" y="348"/>
                </a:cubicBezTo>
                <a:cubicBezTo>
                  <a:pt x="211" y="350"/>
                  <a:pt x="214" y="358"/>
                  <a:pt x="207" y="363"/>
                </a:cubicBezTo>
                <a:cubicBezTo>
                  <a:pt x="201" y="366"/>
                  <a:pt x="193" y="362"/>
                  <a:pt x="190" y="357"/>
                </a:cubicBezTo>
                <a:cubicBezTo>
                  <a:pt x="158" y="304"/>
                  <a:pt x="158" y="304"/>
                  <a:pt x="158" y="304"/>
                </a:cubicBezTo>
                <a:cubicBezTo>
                  <a:pt x="156" y="300"/>
                  <a:pt x="153" y="298"/>
                  <a:pt x="149" y="298"/>
                </a:cubicBezTo>
                <a:cubicBezTo>
                  <a:pt x="128" y="298"/>
                  <a:pt x="128" y="298"/>
                  <a:pt x="128" y="298"/>
                </a:cubicBezTo>
                <a:cubicBezTo>
                  <a:pt x="128" y="202"/>
                  <a:pt x="128" y="202"/>
                  <a:pt x="128" y="202"/>
                </a:cubicBezTo>
                <a:cubicBezTo>
                  <a:pt x="184" y="202"/>
                  <a:pt x="184" y="202"/>
                  <a:pt x="184" y="202"/>
                </a:cubicBezTo>
                <a:cubicBezTo>
                  <a:pt x="176" y="207"/>
                  <a:pt x="176" y="207"/>
                  <a:pt x="176" y="207"/>
                </a:cubicBezTo>
                <a:cubicBezTo>
                  <a:pt x="166" y="213"/>
                  <a:pt x="160" y="223"/>
                  <a:pt x="160" y="234"/>
                </a:cubicBezTo>
                <a:cubicBezTo>
                  <a:pt x="160" y="244"/>
                  <a:pt x="164" y="254"/>
                  <a:pt x="170" y="260"/>
                </a:cubicBezTo>
                <a:cubicBezTo>
                  <a:pt x="177" y="265"/>
                  <a:pt x="185" y="267"/>
                  <a:pt x="193" y="266"/>
                </a:cubicBezTo>
                <a:cubicBezTo>
                  <a:pt x="307" y="247"/>
                  <a:pt x="307" y="247"/>
                  <a:pt x="307" y="247"/>
                </a:cubicBezTo>
                <a:lnTo>
                  <a:pt x="349" y="319"/>
                </a:lnTo>
                <a:close/>
                <a:moveTo>
                  <a:pt x="341" y="202"/>
                </a:moveTo>
                <a:cubicBezTo>
                  <a:pt x="384" y="202"/>
                  <a:pt x="384" y="202"/>
                  <a:pt x="384" y="202"/>
                </a:cubicBezTo>
                <a:cubicBezTo>
                  <a:pt x="384" y="298"/>
                  <a:pt x="384" y="298"/>
                  <a:pt x="384" y="298"/>
                </a:cubicBezTo>
                <a:cubicBezTo>
                  <a:pt x="362" y="298"/>
                  <a:pt x="362" y="298"/>
                  <a:pt x="362" y="298"/>
                </a:cubicBezTo>
                <a:cubicBezTo>
                  <a:pt x="362" y="298"/>
                  <a:pt x="362" y="299"/>
                  <a:pt x="361" y="299"/>
                </a:cubicBezTo>
                <a:cubicBezTo>
                  <a:pt x="322" y="230"/>
                  <a:pt x="322" y="230"/>
                  <a:pt x="322" y="230"/>
                </a:cubicBezTo>
                <a:cubicBezTo>
                  <a:pt x="320" y="226"/>
                  <a:pt x="316" y="224"/>
                  <a:pt x="311" y="225"/>
                </a:cubicBezTo>
                <a:cubicBezTo>
                  <a:pt x="190" y="245"/>
                  <a:pt x="190" y="245"/>
                  <a:pt x="190" y="245"/>
                </a:cubicBezTo>
                <a:cubicBezTo>
                  <a:pt x="187" y="246"/>
                  <a:pt x="185" y="245"/>
                  <a:pt x="184" y="244"/>
                </a:cubicBezTo>
                <a:cubicBezTo>
                  <a:pt x="182" y="242"/>
                  <a:pt x="181" y="238"/>
                  <a:pt x="181" y="234"/>
                </a:cubicBezTo>
                <a:cubicBezTo>
                  <a:pt x="181" y="229"/>
                  <a:pt x="184" y="227"/>
                  <a:pt x="186" y="226"/>
                </a:cubicBezTo>
                <a:cubicBezTo>
                  <a:pt x="268" y="182"/>
                  <a:pt x="268" y="182"/>
                  <a:pt x="268" y="182"/>
                </a:cubicBezTo>
                <a:cubicBezTo>
                  <a:pt x="338" y="202"/>
                  <a:pt x="338" y="202"/>
                  <a:pt x="338" y="202"/>
                </a:cubicBezTo>
                <a:cubicBezTo>
                  <a:pt x="339" y="202"/>
                  <a:pt x="340" y="202"/>
                  <a:pt x="341" y="202"/>
                </a:cubicBezTo>
                <a:close/>
              </a:path>
            </a:pathLst>
          </a:custGeom>
          <a:solidFill>
            <a:schemeClr val="accent3"/>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grpSp>
        <p:nvGrpSpPr>
          <p:cNvPr id="76" name="Group 927"/>
          <p:cNvGrpSpPr>
            <a:grpSpLocks noChangeAspect="1"/>
          </p:cNvGrpSpPr>
          <p:nvPr/>
        </p:nvGrpSpPr>
        <p:grpSpPr bwMode="auto">
          <a:xfrm>
            <a:off x="4188093" y="4227580"/>
            <a:ext cx="767812" cy="767812"/>
            <a:chOff x="5432" y="3568"/>
            <a:chExt cx="340" cy="340"/>
          </a:xfrm>
          <a:solidFill>
            <a:schemeClr val="accent2"/>
          </a:solidFill>
        </p:grpSpPr>
        <p:sp>
          <p:nvSpPr>
            <p:cNvPr id="77" name="Freeform 928"/>
            <p:cNvSpPr>
              <a:spLocks noEditPoints="1"/>
            </p:cNvSpPr>
            <p:nvPr/>
          </p:nvSpPr>
          <p:spPr bwMode="auto">
            <a:xfrm>
              <a:off x="5432" y="3568"/>
              <a:ext cx="340" cy="340"/>
            </a:xfrm>
            <a:custGeom>
              <a:avLst/>
              <a:gdLst>
                <a:gd name="T0" fmla="*/ 332 w 512"/>
                <a:gd name="T1" fmla="*/ 245 h 512"/>
                <a:gd name="T2" fmla="*/ 340 w 512"/>
                <a:gd name="T3" fmla="*/ 305 h 512"/>
                <a:gd name="T4" fmla="*/ 256 w 512"/>
                <a:gd name="T5" fmla="*/ 341 h 512"/>
                <a:gd name="T6" fmla="*/ 171 w 512"/>
                <a:gd name="T7" fmla="*/ 306 h 512"/>
                <a:gd name="T8" fmla="*/ 179 w 512"/>
                <a:gd name="T9" fmla="*/ 245 h 512"/>
                <a:gd name="T10" fmla="*/ 251 w 512"/>
                <a:gd name="T11" fmla="*/ 276 h 512"/>
                <a:gd name="T12" fmla="*/ 256 w 512"/>
                <a:gd name="T13" fmla="*/ 277 h 512"/>
                <a:gd name="T14" fmla="*/ 260 w 512"/>
                <a:gd name="T15" fmla="*/ 276 h 512"/>
                <a:gd name="T16" fmla="*/ 332 w 512"/>
                <a:gd name="T17" fmla="*/ 245 h 512"/>
                <a:gd name="T18" fmla="*/ 136 w 512"/>
                <a:gd name="T19" fmla="*/ 203 h 512"/>
                <a:gd name="T20" fmla="*/ 256 w 512"/>
                <a:gd name="T21" fmla="*/ 255 h 512"/>
                <a:gd name="T22" fmla="*/ 376 w 512"/>
                <a:gd name="T23" fmla="*/ 203 h 512"/>
                <a:gd name="T24" fmla="*/ 256 w 512"/>
                <a:gd name="T25" fmla="*/ 160 h 512"/>
                <a:gd name="T26" fmla="*/ 136 w 512"/>
                <a:gd name="T27" fmla="*/ 203 h 512"/>
                <a:gd name="T28" fmla="*/ 512 w 512"/>
                <a:gd name="T29" fmla="*/ 256 h 512"/>
                <a:gd name="T30" fmla="*/ 256 w 512"/>
                <a:gd name="T31" fmla="*/ 512 h 512"/>
                <a:gd name="T32" fmla="*/ 0 w 512"/>
                <a:gd name="T33" fmla="*/ 256 h 512"/>
                <a:gd name="T34" fmla="*/ 256 w 512"/>
                <a:gd name="T35" fmla="*/ 0 h 512"/>
                <a:gd name="T36" fmla="*/ 512 w 512"/>
                <a:gd name="T37" fmla="*/ 256 h 512"/>
                <a:gd name="T38" fmla="*/ 416 w 512"/>
                <a:gd name="T39" fmla="*/ 202 h 512"/>
                <a:gd name="T40" fmla="*/ 409 w 512"/>
                <a:gd name="T41" fmla="*/ 192 h 512"/>
                <a:gd name="T42" fmla="*/ 259 w 512"/>
                <a:gd name="T43" fmla="*/ 139 h 512"/>
                <a:gd name="T44" fmla="*/ 252 w 512"/>
                <a:gd name="T45" fmla="*/ 139 h 512"/>
                <a:gd name="T46" fmla="*/ 103 w 512"/>
                <a:gd name="T47" fmla="*/ 192 h 512"/>
                <a:gd name="T48" fmla="*/ 96 w 512"/>
                <a:gd name="T49" fmla="*/ 202 h 512"/>
                <a:gd name="T50" fmla="*/ 102 w 512"/>
                <a:gd name="T51" fmla="*/ 212 h 512"/>
                <a:gd name="T52" fmla="*/ 159 w 512"/>
                <a:gd name="T53" fmla="*/ 236 h 512"/>
                <a:gd name="T54" fmla="*/ 149 w 512"/>
                <a:gd name="T55" fmla="*/ 308 h 512"/>
                <a:gd name="T56" fmla="*/ 150 w 512"/>
                <a:gd name="T57" fmla="*/ 314 h 512"/>
                <a:gd name="T58" fmla="*/ 256 w 512"/>
                <a:gd name="T59" fmla="*/ 362 h 512"/>
                <a:gd name="T60" fmla="*/ 360 w 512"/>
                <a:gd name="T61" fmla="*/ 316 h 512"/>
                <a:gd name="T62" fmla="*/ 362 w 512"/>
                <a:gd name="T63" fmla="*/ 308 h 512"/>
                <a:gd name="T64" fmla="*/ 353 w 512"/>
                <a:gd name="T65" fmla="*/ 236 h 512"/>
                <a:gd name="T66" fmla="*/ 384 w 512"/>
                <a:gd name="T67" fmla="*/ 223 h 512"/>
                <a:gd name="T68" fmla="*/ 384 w 512"/>
                <a:gd name="T69" fmla="*/ 352 h 512"/>
                <a:gd name="T70" fmla="*/ 394 w 512"/>
                <a:gd name="T71" fmla="*/ 362 h 512"/>
                <a:gd name="T72" fmla="*/ 405 w 512"/>
                <a:gd name="T73" fmla="*/ 352 h 512"/>
                <a:gd name="T74" fmla="*/ 405 w 512"/>
                <a:gd name="T75" fmla="*/ 214 h 512"/>
                <a:gd name="T76" fmla="*/ 409 w 512"/>
                <a:gd name="T77" fmla="*/ 212 h 512"/>
                <a:gd name="T78" fmla="*/ 416 w 512"/>
                <a:gd name="T79"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 h="512">
                  <a:moveTo>
                    <a:pt x="332" y="245"/>
                  </a:moveTo>
                  <a:cubicBezTo>
                    <a:pt x="340" y="305"/>
                    <a:pt x="340" y="305"/>
                    <a:pt x="340" y="305"/>
                  </a:cubicBezTo>
                  <a:cubicBezTo>
                    <a:pt x="331" y="315"/>
                    <a:pt x="299" y="341"/>
                    <a:pt x="256" y="341"/>
                  </a:cubicBezTo>
                  <a:cubicBezTo>
                    <a:pt x="201" y="341"/>
                    <a:pt x="177" y="315"/>
                    <a:pt x="171" y="306"/>
                  </a:cubicBezTo>
                  <a:cubicBezTo>
                    <a:pt x="179" y="245"/>
                    <a:pt x="179" y="245"/>
                    <a:pt x="179" y="245"/>
                  </a:cubicBezTo>
                  <a:cubicBezTo>
                    <a:pt x="251" y="276"/>
                    <a:pt x="251" y="276"/>
                    <a:pt x="251" y="276"/>
                  </a:cubicBezTo>
                  <a:cubicBezTo>
                    <a:pt x="253" y="277"/>
                    <a:pt x="254" y="277"/>
                    <a:pt x="256" y="277"/>
                  </a:cubicBezTo>
                  <a:cubicBezTo>
                    <a:pt x="257" y="277"/>
                    <a:pt x="259" y="277"/>
                    <a:pt x="260" y="276"/>
                  </a:cubicBezTo>
                  <a:lnTo>
                    <a:pt x="332" y="245"/>
                  </a:lnTo>
                  <a:close/>
                  <a:moveTo>
                    <a:pt x="136" y="203"/>
                  </a:moveTo>
                  <a:cubicBezTo>
                    <a:pt x="256" y="255"/>
                    <a:pt x="256" y="255"/>
                    <a:pt x="256" y="255"/>
                  </a:cubicBezTo>
                  <a:cubicBezTo>
                    <a:pt x="376" y="203"/>
                    <a:pt x="376" y="203"/>
                    <a:pt x="376" y="203"/>
                  </a:cubicBezTo>
                  <a:cubicBezTo>
                    <a:pt x="256" y="160"/>
                    <a:pt x="256" y="160"/>
                    <a:pt x="256" y="160"/>
                  </a:cubicBezTo>
                  <a:lnTo>
                    <a:pt x="136" y="203"/>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6" y="202"/>
                  </a:moveTo>
                  <a:cubicBezTo>
                    <a:pt x="416" y="198"/>
                    <a:pt x="413" y="194"/>
                    <a:pt x="409" y="192"/>
                  </a:cubicBezTo>
                  <a:cubicBezTo>
                    <a:pt x="259" y="139"/>
                    <a:pt x="259" y="139"/>
                    <a:pt x="259" y="139"/>
                  </a:cubicBezTo>
                  <a:cubicBezTo>
                    <a:pt x="257" y="138"/>
                    <a:pt x="254" y="138"/>
                    <a:pt x="252" y="139"/>
                  </a:cubicBezTo>
                  <a:cubicBezTo>
                    <a:pt x="103" y="192"/>
                    <a:pt x="103" y="192"/>
                    <a:pt x="103" y="192"/>
                  </a:cubicBezTo>
                  <a:cubicBezTo>
                    <a:pt x="99" y="194"/>
                    <a:pt x="96" y="198"/>
                    <a:pt x="96" y="202"/>
                  </a:cubicBezTo>
                  <a:cubicBezTo>
                    <a:pt x="96" y="206"/>
                    <a:pt x="98" y="210"/>
                    <a:pt x="102" y="212"/>
                  </a:cubicBezTo>
                  <a:cubicBezTo>
                    <a:pt x="159" y="236"/>
                    <a:pt x="159" y="236"/>
                    <a:pt x="159" y="236"/>
                  </a:cubicBezTo>
                  <a:cubicBezTo>
                    <a:pt x="149" y="308"/>
                    <a:pt x="149" y="308"/>
                    <a:pt x="149" y="308"/>
                  </a:cubicBezTo>
                  <a:cubicBezTo>
                    <a:pt x="149" y="310"/>
                    <a:pt x="149" y="312"/>
                    <a:pt x="150" y="314"/>
                  </a:cubicBezTo>
                  <a:cubicBezTo>
                    <a:pt x="152" y="316"/>
                    <a:pt x="179" y="362"/>
                    <a:pt x="256" y="362"/>
                  </a:cubicBezTo>
                  <a:cubicBezTo>
                    <a:pt x="319" y="362"/>
                    <a:pt x="358" y="318"/>
                    <a:pt x="360" y="316"/>
                  </a:cubicBezTo>
                  <a:cubicBezTo>
                    <a:pt x="362" y="314"/>
                    <a:pt x="363" y="311"/>
                    <a:pt x="362" y="308"/>
                  </a:cubicBezTo>
                  <a:cubicBezTo>
                    <a:pt x="353" y="236"/>
                    <a:pt x="353" y="236"/>
                    <a:pt x="353" y="236"/>
                  </a:cubicBezTo>
                  <a:cubicBezTo>
                    <a:pt x="384" y="223"/>
                    <a:pt x="384" y="223"/>
                    <a:pt x="384" y="223"/>
                  </a:cubicBezTo>
                  <a:cubicBezTo>
                    <a:pt x="384" y="352"/>
                    <a:pt x="384" y="352"/>
                    <a:pt x="384" y="352"/>
                  </a:cubicBezTo>
                  <a:cubicBezTo>
                    <a:pt x="384" y="358"/>
                    <a:pt x="388" y="362"/>
                    <a:pt x="394" y="362"/>
                  </a:cubicBezTo>
                  <a:cubicBezTo>
                    <a:pt x="400" y="362"/>
                    <a:pt x="405" y="358"/>
                    <a:pt x="405" y="352"/>
                  </a:cubicBezTo>
                  <a:cubicBezTo>
                    <a:pt x="405" y="214"/>
                    <a:pt x="405" y="214"/>
                    <a:pt x="405" y="214"/>
                  </a:cubicBezTo>
                  <a:cubicBezTo>
                    <a:pt x="409" y="212"/>
                    <a:pt x="409" y="212"/>
                    <a:pt x="409" y="212"/>
                  </a:cubicBezTo>
                  <a:cubicBezTo>
                    <a:pt x="413" y="210"/>
                    <a:pt x="416" y="206"/>
                    <a:pt x="416" y="202"/>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4" name="Freeform 929"/>
            <p:cNvSpPr>
              <a:spLocks noEditPoints="1"/>
            </p:cNvSpPr>
            <p:nvPr/>
          </p:nvSpPr>
          <p:spPr bwMode="auto">
            <a:xfrm>
              <a:off x="5432" y="3568"/>
              <a:ext cx="340" cy="340"/>
            </a:xfrm>
            <a:custGeom>
              <a:avLst/>
              <a:gdLst>
                <a:gd name="T0" fmla="*/ 332 w 512"/>
                <a:gd name="T1" fmla="*/ 245 h 512"/>
                <a:gd name="T2" fmla="*/ 340 w 512"/>
                <a:gd name="T3" fmla="*/ 305 h 512"/>
                <a:gd name="T4" fmla="*/ 256 w 512"/>
                <a:gd name="T5" fmla="*/ 341 h 512"/>
                <a:gd name="T6" fmla="*/ 171 w 512"/>
                <a:gd name="T7" fmla="*/ 306 h 512"/>
                <a:gd name="T8" fmla="*/ 179 w 512"/>
                <a:gd name="T9" fmla="*/ 245 h 512"/>
                <a:gd name="T10" fmla="*/ 251 w 512"/>
                <a:gd name="T11" fmla="*/ 276 h 512"/>
                <a:gd name="T12" fmla="*/ 256 w 512"/>
                <a:gd name="T13" fmla="*/ 277 h 512"/>
                <a:gd name="T14" fmla="*/ 260 w 512"/>
                <a:gd name="T15" fmla="*/ 276 h 512"/>
                <a:gd name="T16" fmla="*/ 332 w 512"/>
                <a:gd name="T17" fmla="*/ 245 h 512"/>
                <a:gd name="T18" fmla="*/ 136 w 512"/>
                <a:gd name="T19" fmla="*/ 203 h 512"/>
                <a:gd name="T20" fmla="*/ 256 w 512"/>
                <a:gd name="T21" fmla="*/ 255 h 512"/>
                <a:gd name="T22" fmla="*/ 376 w 512"/>
                <a:gd name="T23" fmla="*/ 203 h 512"/>
                <a:gd name="T24" fmla="*/ 256 w 512"/>
                <a:gd name="T25" fmla="*/ 160 h 512"/>
                <a:gd name="T26" fmla="*/ 136 w 512"/>
                <a:gd name="T27" fmla="*/ 203 h 512"/>
                <a:gd name="T28" fmla="*/ 512 w 512"/>
                <a:gd name="T29" fmla="*/ 256 h 512"/>
                <a:gd name="T30" fmla="*/ 256 w 512"/>
                <a:gd name="T31" fmla="*/ 512 h 512"/>
                <a:gd name="T32" fmla="*/ 0 w 512"/>
                <a:gd name="T33" fmla="*/ 256 h 512"/>
                <a:gd name="T34" fmla="*/ 256 w 512"/>
                <a:gd name="T35" fmla="*/ 0 h 512"/>
                <a:gd name="T36" fmla="*/ 512 w 512"/>
                <a:gd name="T37" fmla="*/ 256 h 512"/>
                <a:gd name="T38" fmla="*/ 416 w 512"/>
                <a:gd name="T39" fmla="*/ 202 h 512"/>
                <a:gd name="T40" fmla="*/ 409 w 512"/>
                <a:gd name="T41" fmla="*/ 192 h 512"/>
                <a:gd name="T42" fmla="*/ 259 w 512"/>
                <a:gd name="T43" fmla="*/ 139 h 512"/>
                <a:gd name="T44" fmla="*/ 252 w 512"/>
                <a:gd name="T45" fmla="*/ 139 h 512"/>
                <a:gd name="T46" fmla="*/ 103 w 512"/>
                <a:gd name="T47" fmla="*/ 192 h 512"/>
                <a:gd name="T48" fmla="*/ 96 w 512"/>
                <a:gd name="T49" fmla="*/ 202 h 512"/>
                <a:gd name="T50" fmla="*/ 102 w 512"/>
                <a:gd name="T51" fmla="*/ 212 h 512"/>
                <a:gd name="T52" fmla="*/ 159 w 512"/>
                <a:gd name="T53" fmla="*/ 236 h 512"/>
                <a:gd name="T54" fmla="*/ 149 w 512"/>
                <a:gd name="T55" fmla="*/ 308 h 512"/>
                <a:gd name="T56" fmla="*/ 150 w 512"/>
                <a:gd name="T57" fmla="*/ 314 h 512"/>
                <a:gd name="T58" fmla="*/ 256 w 512"/>
                <a:gd name="T59" fmla="*/ 362 h 512"/>
                <a:gd name="T60" fmla="*/ 360 w 512"/>
                <a:gd name="T61" fmla="*/ 316 h 512"/>
                <a:gd name="T62" fmla="*/ 362 w 512"/>
                <a:gd name="T63" fmla="*/ 308 h 512"/>
                <a:gd name="T64" fmla="*/ 353 w 512"/>
                <a:gd name="T65" fmla="*/ 236 h 512"/>
                <a:gd name="T66" fmla="*/ 384 w 512"/>
                <a:gd name="T67" fmla="*/ 223 h 512"/>
                <a:gd name="T68" fmla="*/ 384 w 512"/>
                <a:gd name="T69" fmla="*/ 352 h 512"/>
                <a:gd name="T70" fmla="*/ 394 w 512"/>
                <a:gd name="T71" fmla="*/ 362 h 512"/>
                <a:gd name="T72" fmla="*/ 405 w 512"/>
                <a:gd name="T73" fmla="*/ 352 h 512"/>
                <a:gd name="T74" fmla="*/ 405 w 512"/>
                <a:gd name="T75" fmla="*/ 214 h 512"/>
                <a:gd name="T76" fmla="*/ 409 w 512"/>
                <a:gd name="T77" fmla="*/ 212 h 512"/>
                <a:gd name="T78" fmla="*/ 416 w 512"/>
                <a:gd name="T79"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 h="512">
                  <a:moveTo>
                    <a:pt x="332" y="245"/>
                  </a:moveTo>
                  <a:cubicBezTo>
                    <a:pt x="340" y="305"/>
                    <a:pt x="340" y="305"/>
                    <a:pt x="340" y="305"/>
                  </a:cubicBezTo>
                  <a:cubicBezTo>
                    <a:pt x="331" y="315"/>
                    <a:pt x="299" y="341"/>
                    <a:pt x="256" y="341"/>
                  </a:cubicBezTo>
                  <a:cubicBezTo>
                    <a:pt x="201" y="341"/>
                    <a:pt x="177" y="315"/>
                    <a:pt x="171" y="306"/>
                  </a:cubicBezTo>
                  <a:cubicBezTo>
                    <a:pt x="179" y="245"/>
                    <a:pt x="179" y="245"/>
                    <a:pt x="179" y="245"/>
                  </a:cubicBezTo>
                  <a:cubicBezTo>
                    <a:pt x="251" y="276"/>
                    <a:pt x="251" y="276"/>
                    <a:pt x="251" y="276"/>
                  </a:cubicBezTo>
                  <a:cubicBezTo>
                    <a:pt x="253" y="277"/>
                    <a:pt x="254" y="277"/>
                    <a:pt x="256" y="277"/>
                  </a:cubicBezTo>
                  <a:cubicBezTo>
                    <a:pt x="257" y="277"/>
                    <a:pt x="259" y="277"/>
                    <a:pt x="260" y="276"/>
                  </a:cubicBezTo>
                  <a:lnTo>
                    <a:pt x="332" y="245"/>
                  </a:lnTo>
                  <a:close/>
                  <a:moveTo>
                    <a:pt x="136" y="203"/>
                  </a:moveTo>
                  <a:cubicBezTo>
                    <a:pt x="256" y="255"/>
                    <a:pt x="256" y="255"/>
                    <a:pt x="256" y="255"/>
                  </a:cubicBezTo>
                  <a:cubicBezTo>
                    <a:pt x="376" y="203"/>
                    <a:pt x="376" y="203"/>
                    <a:pt x="376" y="203"/>
                  </a:cubicBezTo>
                  <a:cubicBezTo>
                    <a:pt x="256" y="160"/>
                    <a:pt x="256" y="160"/>
                    <a:pt x="256" y="160"/>
                  </a:cubicBezTo>
                  <a:lnTo>
                    <a:pt x="136" y="203"/>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6" y="202"/>
                  </a:moveTo>
                  <a:cubicBezTo>
                    <a:pt x="416" y="198"/>
                    <a:pt x="413" y="194"/>
                    <a:pt x="409" y="192"/>
                  </a:cubicBezTo>
                  <a:cubicBezTo>
                    <a:pt x="259" y="139"/>
                    <a:pt x="259" y="139"/>
                    <a:pt x="259" y="139"/>
                  </a:cubicBezTo>
                  <a:cubicBezTo>
                    <a:pt x="257" y="138"/>
                    <a:pt x="254" y="138"/>
                    <a:pt x="252" y="139"/>
                  </a:cubicBezTo>
                  <a:cubicBezTo>
                    <a:pt x="103" y="192"/>
                    <a:pt x="103" y="192"/>
                    <a:pt x="103" y="192"/>
                  </a:cubicBezTo>
                  <a:cubicBezTo>
                    <a:pt x="99" y="194"/>
                    <a:pt x="96" y="198"/>
                    <a:pt x="96" y="202"/>
                  </a:cubicBezTo>
                  <a:cubicBezTo>
                    <a:pt x="96" y="206"/>
                    <a:pt x="98" y="210"/>
                    <a:pt x="102" y="212"/>
                  </a:cubicBezTo>
                  <a:cubicBezTo>
                    <a:pt x="159" y="236"/>
                    <a:pt x="159" y="236"/>
                    <a:pt x="159" y="236"/>
                  </a:cubicBezTo>
                  <a:cubicBezTo>
                    <a:pt x="149" y="308"/>
                    <a:pt x="149" y="308"/>
                    <a:pt x="149" y="308"/>
                  </a:cubicBezTo>
                  <a:cubicBezTo>
                    <a:pt x="149" y="310"/>
                    <a:pt x="149" y="312"/>
                    <a:pt x="150" y="314"/>
                  </a:cubicBezTo>
                  <a:cubicBezTo>
                    <a:pt x="152" y="316"/>
                    <a:pt x="179" y="362"/>
                    <a:pt x="256" y="362"/>
                  </a:cubicBezTo>
                  <a:cubicBezTo>
                    <a:pt x="319" y="362"/>
                    <a:pt x="358" y="318"/>
                    <a:pt x="360" y="316"/>
                  </a:cubicBezTo>
                  <a:cubicBezTo>
                    <a:pt x="362" y="314"/>
                    <a:pt x="363" y="311"/>
                    <a:pt x="362" y="308"/>
                  </a:cubicBezTo>
                  <a:cubicBezTo>
                    <a:pt x="353" y="236"/>
                    <a:pt x="353" y="236"/>
                    <a:pt x="353" y="236"/>
                  </a:cubicBezTo>
                  <a:cubicBezTo>
                    <a:pt x="384" y="223"/>
                    <a:pt x="384" y="223"/>
                    <a:pt x="384" y="223"/>
                  </a:cubicBezTo>
                  <a:cubicBezTo>
                    <a:pt x="384" y="352"/>
                    <a:pt x="384" y="352"/>
                    <a:pt x="384" y="352"/>
                  </a:cubicBezTo>
                  <a:cubicBezTo>
                    <a:pt x="384" y="358"/>
                    <a:pt x="388" y="362"/>
                    <a:pt x="394" y="362"/>
                  </a:cubicBezTo>
                  <a:cubicBezTo>
                    <a:pt x="400" y="362"/>
                    <a:pt x="405" y="358"/>
                    <a:pt x="405" y="352"/>
                  </a:cubicBezTo>
                  <a:cubicBezTo>
                    <a:pt x="405" y="214"/>
                    <a:pt x="405" y="214"/>
                    <a:pt x="405" y="214"/>
                  </a:cubicBezTo>
                  <a:cubicBezTo>
                    <a:pt x="409" y="212"/>
                    <a:pt x="409" y="212"/>
                    <a:pt x="409" y="212"/>
                  </a:cubicBezTo>
                  <a:cubicBezTo>
                    <a:pt x="413" y="210"/>
                    <a:pt x="416" y="206"/>
                    <a:pt x="416" y="202"/>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85" name="Group 531"/>
          <p:cNvGrpSpPr>
            <a:grpSpLocks noChangeAspect="1"/>
          </p:cNvGrpSpPr>
          <p:nvPr/>
        </p:nvGrpSpPr>
        <p:grpSpPr bwMode="auto">
          <a:xfrm>
            <a:off x="3288093" y="3730585"/>
            <a:ext cx="767812" cy="767812"/>
            <a:chOff x="3061" y="1953"/>
            <a:chExt cx="340" cy="340"/>
          </a:xfrm>
          <a:solidFill>
            <a:schemeClr val="accent1"/>
          </a:solidFill>
        </p:grpSpPr>
        <p:sp>
          <p:nvSpPr>
            <p:cNvPr id="86" name="Freeform 532"/>
            <p:cNvSpPr>
              <a:spLocks noEditPoints="1"/>
            </p:cNvSpPr>
            <p:nvPr/>
          </p:nvSpPr>
          <p:spPr bwMode="auto">
            <a:xfrm>
              <a:off x="3061" y="1953"/>
              <a:ext cx="340" cy="340"/>
            </a:xfrm>
            <a:custGeom>
              <a:avLst/>
              <a:gdLst>
                <a:gd name="T0" fmla="*/ 356 w 512"/>
                <a:gd name="T1" fmla="*/ 352 h 512"/>
                <a:gd name="T2" fmla="*/ 366 w 512"/>
                <a:gd name="T3" fmla="*/ 373 h 512"/>
                <a:gd name="T4" fmla="*/ 145 w 512"/>
                <a:gd name="T5" fmla="*/ 373 h 512"/>
                <a:gd name="T6" fmla="*/ 156 w 512"/>
                <a:gd name="T7" fmla="*/ 352 h 512"/>
                <a:gd name="T8" fmla="*/ 356 w 512"/>
                <a:gd name="T9" fmla="*/ 352 h 512"/>
                <a:gd name="T10" fmla="*/ 256 w 512"/>
                <a:gd name="T11" fmla="*/ 118 h 512"/>
                <a:gd name="T12" fmla="*/ 180 w 512"/>
                <a:gd name="T13" fmla="*/ 160 h 512"/>
                <a:gd name="T14" fmla="*/ 331 w 512"/>
                <a:gd name="T15" fmla="*/ 160 h 512"/>
                <a:gd name="T16" fmla="*/ 256 w 512"/>
                <a:gd name="T17" fmla="*/ 118 h 512"/>
                <a:gd name="T18" fmla="*/ 512 w 512"/>
                <a:gd name="T19" fmla="*/ 256 h 512"/>
                <a:gd name="T20" fmla="*/ 256 w 512"/>
                <a:gd name="T21" fmla="*/ 512 h 512"/>
                <a:gd name="T22" fmla="*/ 0 w 512"/>
                <a:gd name="T23" fmla="*/ 256 h 512"/>
                <a:gd name="T24" fmla="*/ 256 w 512"/>
                <a:gd name="T25" fmla="*/ 0 h 512"/>
                <a:gd name="T26" fmla="*/ 512 w 512"/>
                <a:gd name="T27" fmla="*/ 256 h 512"/>
                <a:gd name="T28" fmla="*/ 128 w 512"/>
                <a:gd name="T29" fmla="*/ 173 h 512"/>
                <a:gd name="T30" fmla="*/ 138 w 512"/>
                <a:gd name="T31" fmla="*/ 181 h 512"/>
                <a:gd name="T32" fmla="*/ 373 w 512"/>
                <a:gd name="T33" fmla="*/ 181 h 512"/>
                <a:gd name="T34" fmla="*/ 383 w 512"/>
                <a:gd name="T35" fmla="*/ 173 h 512"/>
                <a:gd name="T36" fmla="*/ 378 w 512"/>
                <a:gd name="T37" fmla="*/ 161 h 512"/>
                <a:gd name="T38" fmla="*/ 261 w 512"/>
                <a:gd name="T39" fmla="*/ 97 h 512"/>
                <a:gd name="T40" fmla="*/ 251 w 512"/>
                <a:gd name="T41" fmla="*/ 97 h 512"/>
                <a:gd name="T42" fmla="*/ 133 w 512"/>
                <a:gd name="T43" fmla="*/ 161 h 512"/>
                <a:gd name="T44" fmla="*/ 128 w 512"/>
                <a:gd name="T45" fmla="*/ 173 h 512"/>
                <a:gd name="T46" fmla="*/ 352 w 512"/>
                <a:gd name="T47" fmla="*/ 202 h 512"/>
                <a:gd name="T48" fmla="*/ 341 w 512"/>
                <a:gd name="T49" fmla="*/ 213 h 512"/>
                <a:gd name="T50" fmla="*/ 341 w 512"/>
                <a:gd name="T51" fmla="*/ 298 h 512"/>
                <a:gd name="T52" fmla="*/ 352 w 512"/>
                <a:gd name="T53" fmla="*/ 309 h 512"/>
                <a:gd name="T54" fmla="*/ 362 w 512"/>
                <a:gd name="T55" fmla="*/ 298 h 512"/>
                <a:gd name="T56" fmla="*/ 362 w 512"/>
                <a:gd name="T57" fmla="*/ 213 h 512"/>
                <a:gd name="T58" fmla="*/ 352 w 512"/>
                <a:gd name="T59" fmla="*/ 202 h 512"/>
                <a:gd name="T60" fmla="*/ 288 w 512"/>
                <a:gd name="T61" fmla="*/ 202 h 512"/>
                <a:gd name="T62" fmla="*/ 277 w 512"/>
                <a:gd name="T63" fmla="*/ 213 h 512"/>
                <a:gd name="T64" fmla="*/ 277 w 512"/>
                <a:gd name="T65" fmla="*/ 298 h 512"/>
                <a:gd name="T66" fmla="*/ 288 w 512"/>
                <a:gd name="T67" fmla="*/ 309 h 512"/>
                <a:gd name="T68" fmla="*/ 298 w 512"/>
                <a:gd name="T69" fmla="*/ 298 h 512"/>
                <a:gd name="T70" fmla="*/ 298 w 512"/>
                <a:gd name="T71" fmla="*/ 213 h 512"/>
                <a:gd name="T72" fmla="*/ 288 w 512"/>
                <a:gd name="T73" fmla="*/ 202 h 512"/>
                <a:gd name="T74" fmla="*/ 224 w 512"/>
                <a:gd name="T75" fmla="*/ 202 h 512"/>
                <a:gd name="T76" fmla="*/ 213 w 512"/>
                <a:gd name="T77" fmla="*/ 213 h 512"/>
                <a:gd name="T78" fmla="*/ 213 w 512"/>
                <a:gd name="T79" fmla="*/ 298 h 512"/>
                <a:gd name="T80" fmla="*/ 224 w 512"/>
                <a:gd name="T81" fmla="*/ 309 h 512"/>
                <a:gd name="T82" fmla="*/ 234 w 512"/>
                <a:gd name="T83" fmla="*/ 298 h 512"/>
                <a:gd name="T84" fmla="*/ 234 w 512"/>
                <a:gd name="T85" fmla="*/ 213 h 512"/>
                <a:gd name="T86" fmla="*/ 224 w 512"/>
                <a:gd name="T87" fmla="*/ 202 h 512"/>
                <a:gd name="T88" fmla="*/ 160 w 512"/>
                <a:gd name="T89" fmla="*/ 202 h 512"/>
                <a:gd name="T90" fmla="*/ 149 w 512"/>
                <a:gd name="T91" fmla="*/ 213 h 512"/>
                <a:gd name="T92" fmla="*/ 149 w 512"/>
                <a:gd name="T93" fmla="*/ 298 h 512"/>
                <a:gd name="T94" fmla="*/ 160 w 512"/>
                <a:gd name="T95" fmla="*/ 309 h 512"/>
                <a:gd name="T96" fmla="*/ 170 w 512"/>
                <a:gd name="T97" fmla="*/ 298 h 512"/>
                <a:gd name="T98" fmla="*/ 170 w 512"/>
                <a:gd name="T99" fmla="*/ 213 h 512"/>
                <a:gd name="T100" fmla="*/ 160 w 512"/>
                <a:gd name="T101" fmla="*/ 202 h 512"/>
                <a:gd name="T102" fmla="*/ 393 w 512"/>
                <a:gd name="T103" fmla="*/ 379 h 512"/>
                <a:gd name="T104" fmla="*/ 372 w 512"/>
                <a:gd name="T105" fmla="*/ 336 h 512"/>
                <a:gd name="T106" fmla="*/ 362 w 512"/>
                <a:gd name="T107" fmla="*/ 330 h 512"/>
                <a:gd name="T108" fmla="*/ 149 w 512"/>
                <a:gd name="T109" fmla="*/ 330 h 512"/>
                <a:gd name="T110" fmla="*/ 139 w 512"/>
                <a:gd name="T111" fmla="*/ 336 h 512"/>
                <a:gd name="T112" fmla="*/ 118 w 512"/>
                <a:gd name="T113" fmla="*/ 379 h 512"/>
                <a:gd name="T114" fmla="*/ 119 w 512"/>
                <a:gd name="T115" fmla="*/ 389 h 512"/>
                <a:gd name="T116" fmla="*/ 128 w 512"/>
                <a:gd name="T117" fmla="*/ 394 h 512"/>
                <a:gd name="T118" fmla="*/ 384 w 512"/>
                <a:gd name="T119" fmla="*/ 394 h 512"/>
                <a:gd name="T120" fmla="*/ 393 w 512"/>
                <a:gd name="T121" fmla="*/ 389 h 512"/>
                <a:gd name="T122" fmla="*/ 393 w 512"/>
                <a:gd name="T123" fmla="*/ 37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12" h="512">
                  <a:moveTo>
                    <a:pt x="356" y="352"/>
                  </a:moveTo>
                  <a:cubicBezTo>
                    <a:pt x="366" y="373"/>
                    <a:pt x="366" y="373"/>
                    <a:pt x="366" y="373"/>
                  </a:cubicBezTo>
                  <a:cubicBezTo>
                    <a:pt x="145" y="373"/>
                    <a:pt x="145" y="373"/>
                    <a:pt x="145" y="373"/>
                  </a:cubicBezTo>
                  <a:cubicBezTo>
                    <a:pt x="156" y="352"/>
                    <a:pt x="156" y="352"/>
                    <a:pt x="156" y="352"/>
                  </a:cubicBezTo>
                  <a:lnTo>
                    <a:pt x="356" y="352"/>
                  </a:lnTo>
                  <a:close/>
                  <a:moveTo>
                    <a:pt x="256" y="118"/>
                  </a:moveTo>
                  <a:cubicBezTo>
                    <a:pt x="180" y="160"/>
                    <a:pt x="180" y="160"/>
                    <a:pt x="180" y="160"/>
                  </a:cubicBezTo>
                  <a:cubicBezTo>
                    <a:pt x="331" y="160"/>
                    <a:pt x="331" y="160"/>
                    <a:pt x="331" y="160"/>
                  </a:cubicBezTo>
                  <a:lnTo>
                    <a:pt x="256" y="118"/>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128" y="173"/>
                  </a:moveTo>
                  <a:cubicBezTo>
                    <a:pt x="129" y="178"/>
                    <a:pt x="133" y="181"/>
                    <a:pt x="138" y="181"/>
                  </a:cubicBezTo>
                  <a:cubicBezTo>
                    <a:pt x="373" y="181"/>
                    <a:pt x="373" y="181"/>
                    <a:pt x="373" y="181"/>
                  </a:cubicBezTo>
                  <a:cubicBezTo>
                    <a:pt x="378" y="181"/>
                    <a:pt x="382" y="178"/>
                    <a:pt x="383" y="173"/>
                  </a:cubicBezTo>
                  <a:cubicBezTo>
                    <a:pt x="385" y="168"/>
                    <a:pt x="382" y="163"/>
                    <a:pt x="378" y="161"/>
                  </a:cubicBezTo>
                  <a:cubicBezTo>
                    <a:pt x="261" y="97"/>
                    <a:pt x="261" y="97"/>
                    <a:pt x="261" y="97"/>
                  </a:cubicBezTo>
                  <a:cubicBezTo>
                    <a:pt x="258" y="95"/>
                    <a:pt x="254" y="95"/>
                    <a:pt x="251" y="97"/>
                  </a:cubicBezTo>
                  <a:cubicBezTo>
                    <a:pt x="133" y="161"/>
                    <a:pt x="133" y="161"/>
                    <a:pt x="133" y="161"/>
                  </a:cubicBezTo>
                  <a:cubicBezTo>
                    <a:pt x="129" y="163"/>
                    <a:pt x="127" y="168"/>
                    <a:pt x="128" y="173"/>
                  </a:cubicBezTo>
                  <a:close/>
                  <a:moveTo>
                    <a:pt x="352" y="202"/>
                  </a:moveTo>
                  <a:cubicBezTo>
                    <a:pt x="346" y="202"/>
                    <a:pt x="341" y="207"/>
                    <a:pt x="341" y="213"/>
                  </a:cubicBezTo>
                  <a:cubicBezTo>
                    <a:pt x="341" y="298"/>
                    <a:pt x="341" y="298"/>
                    <a:pt x="341" y="298"/>
                  </a:cubicBezTo>
                  <a:cubicBezTo>
                    <a:pt x="341" y="304"/>
                    <a:pt x="346" y="309"/>
                    <a:pt x="352" y="309"/>
                  </a:cubicBezTo>
                  <a:cubicBezTo>
                    <a:pt x="358" y="309"/>
                    <a:pt x="362" y="304"/>
                    <a:pt x="362" y="298"/>
                  </a:cubicBezTo>
                  <a:cubicBezTo>
                    <a:pt x="362" y="213"/>
                    <a:pt x="362" y="213"/>
                    <a:pt x="362" y="213"/>
                  </a:cubicBezTo>
                  <a:cubicBezTo>
                    <a:pt x="362" y="207"/>
                    <a:pt x="358" y="202"/>
                    <a:pt x="352" y="202"/>
                  </a:cubicBezTo>
                  <a:close/>
                  <a:moveTo>
                    <a:pt x="288" y="202"/>
                  </a:moveTo>
                  <a:cubicBezTo>
                    <a:pt x="282" y="202"/>
                    <a:pt x="277" y="207"/>
                    <a:pt x="277" y="213"/>
                  </a:cubicBezTo>
                  <a:cubicBezTo>
                    <a:pt x="277" y="298"/>
                    <a:pt x="277" y="298"/>
                    <a:pt x="277" y="298"/>
                  </a:cubicBezTo>
                  <a:cubicBezTo>
                    <a:pt x="277" y="304"/>
                    <a:pt x="282" y="309"/>
                    <a:pt x="288" y="309"/>
                  </a:cubicBezTo>
                  <a:cubicBezTo>
                    <a:pt x="294" y="309"/>
                    <a:pt x="298" y="304"/>
                    <a:pt x="298" y="298"/>
                  </a:cubicBezTo>
                  <a:cubicBezTo>
                    <a:pt x="298" y="213"/>
                    <a:pt x="298" y="213"/>
                    <a:pt x="298" y="213"/>
                  </a:cubicBezTo>
                  <a:cubicBezTo>
                    <a:pt x="298" y="207"/>
                    <a:pt x="294" y="202"/>
                    <a:pt x="288" y="202"/>
                  </a:cubicBezTo>
                  <a:close/>
                  <a:moveTo>
                    <a:pt x="224" y="202"/>
                  </a:moveTo>
                  <a:cubicBezTo>
                    <a:pt x="218" y="202"/>
                    <a:pt x="213" y="207"/>
                    <a:pt x="213" y="213"/>
                  </a:cubicBezTo>
                  <a:cubicBezTo>
                    <a:pt x="213" y="298"/>
                    <a:pt x="213" y="298"/>
                    <a:pt x="213" y="298"/>
                  </a:cubicBezTo>
                  <a:cubicBezTo>
                    <a:pt x="213" y="304"/>
                    <a:pt x="218" y="309"/>
                    <a:pt x="224" y="309"/>
                  </a:cubicBezTo>
                  <a:cubicBezTo>
                    <a:pt x="230" y="309"/>
                    <a:pt x="234" y="304"/>
                    <a:pt x="234" y="298"/>
                  </a:cubicBezTo>
                  <a:cubicBezTo>
                    <a:pt x="234" y="213"/>
                    <a:pt x="234" y="213"/>
                    <a:pt x="234" y="213"/>
                  </a:cubicBezTo>
                  <a:cubicBezTo>
                    <a:pt x="234" y="207"/>
                    <a:pt x="230" y="202"/>
                    <a:pt x="224" y="202"/>
                  </a:cubicBezTo>
                  <a:close/>
                  <a:moveTo>
                    <a:pt x="160" y="202"/>
                  </a:moveTo>
                  <a:cubicBezTo>
                    <a:pt x="154" y="202"/>
                    <a:pt x="149" y="207"/>
                    <a:pt x="149" y="213"/>
                  </a:cubicBezTo>
                  <a:cubicBezTo>
                    <a:pt x="149" y="298"/>
                    <a:pt x="149" y="298"/>
                    <a:pt x="149" y="298"/>
                  </a:cubicBezTo>
                  <a:cubicBezTo>
                    <a:pt x="149" y="304"/>
                    <a:pt x="154" y="309"/>
                    <a:pt x="160" y="309"/>
                  </a:cubicBezTo>
                  <a:cubicBezTo>
                    <a:pt x="166" y="309"/>
                    <a:pt x="170" y="304"/>
                    <a:pt x="170" y="298"/>
                  </a:cubicBezTo>
                  <a:cubicBezTo>
                    <a:pt x="170" y="213"/>
                    <a:pt x="170" y="213"/>
                    <a:pt x="170" y="213"/>
                  </a:cubicBezTo>
                  <a:cubicBezTo>
                    <a:pt x="170" y="207"/>
                    <a:pt x="166" y="202"/>
                    <a:pt x="160" y="202"/>
                  </a:cubicBezTo>
                  <a:close/>
                  <a:moveTo>
                    <a:pt x="393" y="379"/>
                  </a:moveTo>
                  <a:cubicBezTo>
                    <a:pt x="372" y="336"/>
                    <a:pt x="372" y="336"/>
                    <a:pt x="372" y="336"/>
                  </a:cubicBezTo>
                  <a:cubicBezTo>
                    <a:pt x="370" y="333"/>
                    <a:pt x="366" y="330"/>
                    <a:pt x="362" y="330"/>
                  </a:cubicBezTo>
                  <a:cubicBezTo>
                    <a:pt x="149" y="330"/>
                    <a:pt x="149" y="330"/>
                    <a:pt x="149" y="330"/>
                  </a:cubicBezTo>
                  <a:cubicBezTo>
                    <a:pt x="145" y="330"/>
                    <a:pt x="141" y="333"/>
                    <a:pt x="139" y="336"/>
                  </a:cubicBezTo>
                  <a:cubicBezTo>
                    <a:pt x="118" y="379"/>
                    <a:pt x="118" y="379"/>
                    <a:pt x="118" y="379"/>
                  </a:cubicBezTo>
                  <a:cubicBezTo>
                    <a:pt x="116" y="382"/>
                    <a:pt x="117" y="386"/>
                    <a:pt x="119" y="389"/>
                  </a:cubicBezTo>
                  <a:cubicBezTo>
                    <a:pt x="121" y="392"/>
                    <a:pt x="124" y="394"/>
                    <a:pt x="128" y="394"/>
                  </a:cubicBezTo>
                  <a:cubicBezTo>
                    <a:pt x="384" y="394"/>
                    <a:pt x="384" y="394"/>
                    <a:pt x="384" y="394"/>
                  </a:cubicBezTo>
                  <a:cubicBezTo>
                    <a:pt x="387" y="394"/>
                    <a:pt x="391" y="392"/>
                    <a:pt x="393" y="389"/>
                  </a:cubicBezTo>
                  <a:cubicBezTo>
                    <a:pt x="395" y="386"/>
                    <a:pt x="395" y="382"/>
                    <a:pt x="393" y="379"/>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0" name="Freeform 533"/>
            <p:cNvSpPr>
              <a:spLocks noEditPoints="1"/>
            </p:cNvSpPr>
            <p:nvPr/>
          </p:nvSpPr>
          <p:spPr bwMode="auto">
            <a:xfrm>
              <a:off x="3061" y="1953"/>
              <a:ext cx="340" cy="340"/>
            </a:xfrm>
            <a:custGeom>
              <a:avLst/>
              <a:gdLst>
                <a:gd name="T0" fmla="*/ 356 w 512"/>
                <a:gd name="T1" fmla="*/ 352 h 512"/>
                <a:gd name="T2" fmla="*/ 366 w 512"/>
                <a:gd name="T3" fmla="*/ 373 h 512"/>
                <a:gd name="T4" fmla="*/ 145 w 512"/>
                <a:gd name="T5" fmla="*/ 373 h 512"/>
                <a:gd name="T6" fmla="*/ 156 w 512"/>
                <a:gd name="T7" fmla="*/ 352 h 512"/>
                <a:gd name="T8" fmla="*/ 356 w 512"/>
                <a:gd name="T9" fmla="*/ 352 h 512"/>
                <a:gd name="T10" fmla="*/ 256 w 512"/>
                <a:gd name="T11" fmla="*/ 118 h 512"/>
                <a:gd name="T12" fmla="*/ 180 w 512"/>
                <a:gd name="T13" fmla="*/ 160 h 512"/>
                <a:gd name="T14" fmla="*/ 331 w 512"/>
                <a:gd name="T15" fmla="*/ 160 h 512"/>
                <a:gd name="T16" fmla="*/ 256 w 512"/>
                <a:gd name="T17" fmla="*/ 118 h 512"/>
                <a:gd name="T18" fmla="*/ 512 w 512"/>
                <a:gd name="T19" fmla="*/ 256 h 512"/>
                <a:gd name="T20" fmla="*/ 256 w 512"/>
                <a:gd name="T21" fmla="*/ 512 h 512"/>
                <a:gd name="T22" fmla="*/ 0 w 512"/>
                <a:gd name="T23" fmla="*/ 256 h 512"/>
                <a:gd name="T24" fmla="*/ 256 w 512"/>
                <a:gd name="T25" fmla="*/ 0 h 512"/>
                <a:gd name="T26" fmla="*/ 512 w 512"/>
                <a:gd name="T27" fmla="*/ 256 h 512"/>
                <a:gd name="T28" fmla="*/ 128 w 512"/>
                <a:gd name="T29" fmla="*/ 173 h 512"/>
                <a:gd name="T30" fmla="*/ 138 w 512"/>
                <a:gd name="T31" fmla="*/ 181 h 512"/>
                <a:gd name="T32" fmla="*/ 373 w 512"/>
                <a:gd name="T33" fmla="*/ 181 h 512"/>
                <a:gd name="T34" fmla="*/ 383 w 512"/>
                <a:gd name="T35" fmla="*/ 173 h 512"/>
                <a:gd name="T36" fmla="*/ 378 w 512"/>
                <a:gd name="T37" fmla="*/ 161 h 512"/>
                <a:gd name="T38" fmla="*/ 261 w 512"/>
                <a:gd name="T39" fmla="*/ 97 h 512"/>
                <a:gd name="T40" fmla="*/ 251 w 512"/>
                <a:gd name="T41" fmla="*/ 97 h 512"/>
                <a:gd name="T42" fmla="*/ 133 w 512"/>
                <a:gd name="T43" fmla="*/ 161 h 512"/>
                <a:gd name="T44" fmla="*/ 128 w 512"/>
                <a:gd name="T45" fmla="*/ 173 h 512"/>
                <a:gd name="T46" fmla="*/ 352 w 512"/>
                <a:gd name="T47" fmla="*/ 202 h 512"/>
                <a:gd name="T48" fmla="*/ 341 w 512"/>
                <a:gd name="T49" fmla="*/ 213 h 512"/>
                <a:gd name="T50" fmla="*/ 341 w 512"/>
                <a:gd name="T51" fmla="*/ 298 h 512"/>
                <a:gd name="T52" fmla="*/ 352 w 512"/>
                <a:gd name="T53" fmla="*/ 309 h 512"/>
                <a:gd name="T54" fmla="*/ 362 w 512"/>
                <a:gd name="T55" fmla="*/ 298 h 512"/>
                <a:gd name="T56" fmla="*/ 362 w 512"/>
                <a:gd name="T57" fmla="*/ 213 h 512"/>
                <a:gd name="T58" fmla="*/ 352 w 512"/>
                <a:gd name="T59" fmla="*/ 202 h 512"/>
                <a:gd name="T60" fmla="*/ 288 w 512"/>
                <a:gd name="T61" fmla="*/ 202 h 512"/>
                <a:gd name="T62" fmla="*/ 277 w 512"/>
                <a:gd name="T63" fmla="*/ 213 h 512"/>
                <a:gd name="T64" fmla="*/ 277 w 512"/>
                <a:gd name="T65" fmla="*/ 298 h 512"/>
                <a:gd name="T66" fmla="*/ 288 w 512"/>
                <a:gd name="T67" fmla="*/ 309 h 512"/>
                <a:gd name="T68" fmla="*/ 298 w 512"/>
                <a:gd name="T69" fmla="*/ 298 h 512"/>
                <a:gd name="T70" fmla="*/ 298 w 512"/>
                <a:gd name="T71" fmla="*/ 213 h 512"/>
                <a:gd name="T72" fmla="*/ 288 w 512"/>
                <a:gd name="T73" fmla="*/ 202 h 512"/>
                <a:gd name="T74" fmla="*/ 224 w 512"/>
                <a:gd name="T75" fmla="*/ 202 h 512"/>
                <a:gd name="T76" fmla="*/ 213 w 512"/>
                <a:gd name="T77" fmla="*/ 213 h 512"/>
                <a:gd name="T78" fmla="*/ 213 w 512"/>
                <a:gd name="T79" fmla="*/ 298 h 512"/>
                <a:gd name="T80" fmla="*/ 224 w 512"/>
                <a:gd name="T81" fmla="*/ 309 h 512"/>
                <a:gd name="T82" fmla="*/ 234 w 512"/>
                <a:gd name="T83" fmla="*/ 298 h 512"/>
                <a:gd name="T84" fmla="*/ 234 w 512"/>
                <a:gd name="T85" fmla="*/ 213 h 512"/>
                <a:gd name="T86" fmla="*/ 224 w 512"/>
                <a:gd name="T87" fmla="*/ 202 h 512"/>
                <a:gd name="T88" fmla="*/ 160 w 512"/>
                <a:gd name="T89" fmla="*/ 202 h 512"/>
                <a:gd name="T90" fmla="*/ 149 w 512"/>
                <a:gd name="T91" fmla="*/ 213 h 512"/>
                <a:gd name="T92" fmla="*/ 149 w 512"/>
                <a:gd name="T93" fmla="*/ 298 h 512"/>
                <a:gd name="T94" fmla="*/ 160 w 512"/>
                <a:gd name="T95" fmla="*/ 309 h 512"/>
                <a:gd name="T96" fmla="*/ 170 w 512"/>
                <a:gd name="T97" fmla="*/ 298 h 512"/>
                <a:gd name="T98" fmla="*/ 170 w 512"/>
                <a:gd name="T99" fmla="*/ 213 h 512"/>
                <a:gd name="T100" fmla="*/ 160 w 512"/>
                <a:gd name="T101" fmla="*/ 202 h 512"/>
                <a:gd name="T102" fmla="*/ 393 w 512"/>
                <a:gd name="T103" fmla="*/ 379 h 512"/>
                <a:gd name="T104" fmla="*/ 372 w 512"/>
                <a:gd name="T105" fmla="*/ 336 h 512"/>
                <a:gd name="T106" fmla="*/ 362 w 512"/>
                <a:gd name="T107" fmla="*/ 330 h 512"/>
                <a:gd name="T108" fmla="*/ 149 w 512"/>
                <a:gd name="T109" fmla="*/ 330 h 512"/>
                <a:gd name="T110" fmla="*/ 139 w 512"/>
                <a:gd name="T111" fmla="*/ 336 h 512"/>
                <a:gd name="T112" fmla="*/ 118 w 512"/>
                <a:gd name="T113" fmla="*/ 379 h 512"/>
                <a:gd name="T114" fmla="*/ 119 w 512"/>
                <a:gd name="T115" fmla="*/ 389 h 512"/>
                <a:gd name="T116" fmla="*/ 128 w 512"/>
                <a:gd name="T117" fmla="*/ 394 h 512"/>
                <a:gd name="T118" fmla="*/ 384 w 512"/>
                <a:gd name="T119" fmla="*/ 394 h 512"/>
                <a:gd name="T120" fmla="*/ 393 w 512"/>
                <a:gd name="T121" fmla="*/ 389 h 512"/>
                <a:gd name="T122" fmla="*/ 393 w 512"/>
                <a:gd name="T123" fmla="*/ 37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12" h="512">
                  <a:moveTo>
                    <a:pt x="356" y="352"/>
                  </a:moveTo>
                  <a:cubicBezTo>
                    <a:pt x="366" y="373"/>
                    <a:pt x="366" y="373"/>
                    <a:pt x="366" y="373"/>
                  </a:cubicBezTo>
                  <a:cubicBezTo>
                    <a:pt x="145" y="373"/>
                    <a:pt x="145" y="373"/>
                    <a:pt x="145" y="373"/>
                  </a:cubicBezTo>
                  <a:cubicBezTo>
                    <a:pt x="156" y="352"/>
                    <a:pt x="156" y="352"/>
                    <a:pt x="156" y="352"/>
                  </a:cubicBezTo>
                  <a:lnTo>
                    <a:pt x="356" y="352"/>
                  </a:lnTo>
                  <a:close/>
                  <a:moveTo>
                    <a:pt x="256" y="118"/>
                  </a:moveTo>
                  <a:cubicBezTo>
                    <a:pt x="180" y="160"/>
                    <a:pt x="180" y="160"/>
                    <a:pt x="180" y="160"/>
                  </a:cubicBezTo>
                  <a:cubicBezTo>
                    <a:pt x="331" y="160"/>
                    <a:pt x="331" y="160"/>
                    <a:pt x="331" y="160"/>
                  </a:cubicBezTo>
                  <a:lnTo>
                    <a:pt x="256" y="118"/>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128" y="173"/>
                  </a:moveTo>
                  <a:cubicBezTo>
                    <a:pt x="129" y="178"/>
                    <a:pt x="133" y="181"/>
                    <a:pt x="138" y="181"/>
                  </a:cubicBezTo>
                  <a:cubicBezTo>
                    <a:pt x="373" y="181"/>
                    <a:pt x="373" y="181"/>
                    <a:pt x="373" y="181"/>
                  </a:cubicBezTo>
                  <a:cubicBezTo>
                    <a:pt x="378" y="181"/>
                    <a:pt x="382" y="178"/>
                    <a:pt x="383" y="173"/>
                  </a:cubicBezTo>
                  <a:cubicBezTo>
                    <a:pt x="385" y="168"/>
                    <a:pt x="382" y="163"/>
                    <a:pt x="378" y="161"/>
                  </a:cubicBezTo>
                  <a:cubicBezTo>
                    <a:pt x="261" y="97"/>
                    <a:pt x="261" y="97"/>
                    <a:pt x="261" y="97"/>
                  </a:cubicBezTo>
                  <a:cubicBezTo>
                    <a:pt x="258" y="95"/>
                    <a:pt x="254" y="95"/>
                    <a:pt x="251" y="97"/>
                  </a:cubicBezTo>
                  <a:cubicBezTo>
                    <a:pt x="133" y="161"/>
                    <a:pt x="133" y="161"/>
                    <a:pt x="133" y="161"/>
                  </a:cubicBezTo>
                  <a:cubicBezTo>
                    <a:pt x="129" y="163"/>
                    <a:pt x="127" y="168"/>
                    <a:pt x="128" y="173"/>
                  </a:cubicBezTo>
                  <a:close/>
                  <a:moveTo>
                    <a:pt x="352" y="202"/>
                  </a:moveTo>
                  <a:cubicBezTo>
                    <a:pt x="346" y="202"/>
                    <a:pt x="341" y="207"/>
                    <a:pt x="341" y="213"/>
                  </a:cubicBezTo>
                  <a:cubicBezTo>
                    <a:pt x="341" y="298"/>
                    <a:pt x="341" y="298"/>
                    <a:pt x="341" y="298"/>
                  </a:cubicBezTo>
                  <a:cubicBezTo>
                    <a:pt x="341" y="304"/>
                    <a:pt x="346" y="309"/>
                    <a:pt x="352" y="309"/>
                  </a:cubicBezTo>
                  <a:cubicBezTo>
                    <a:pt x="358" y="309"/>
                    <a:pt x="362" y="304"/>
                    <a:pt x="362" y="298"/>
                  </a:cubicBezTo>
                  <a:cubicBezTo>
                    <a:pt x="362" y="213"/>
                    <a:pt x="362" y="213"/>
                    <a:pt x="362" y="213"/>
                  </a:cubicBezTo>
                  <a:cubicBezTo>
                    <a:pt x="362" y="207"/>
                    <a:pt x="358" y="202"/>
                    <a:pt x="352" y="202"/>
                  </a:cubicBezTo>
                  <a:close/>
                  <a:moveTo>
                    <a:pt x="288" y="202"/>
                  </a:moveTo>
                  <a:cubicBezTo>
                    <a:pt x="282" y="202"/>
                    <a:pt x="277" y="207"/>
                    <a:pt x="277" y="213"/>
                  </a:cubicBezTo>
                  <a:cubicBezTo>
                    <a:pt x="277" y="298"/>
                    <a:pt x="277" y="298"/>
                    <a:pt x="277" y="298"/>
                  </a:cubicBezTo>
                  <a:cubicBezTo>
                    <a:pt x="277" y="304"/>
                    <a:pt x="282" y="309"/>
                    <a:pt x="288" y="309"/>
                  </a:cubicBezTo>
                  <a:cubicBezTo>
                    <a:pt x="294" y="309"/>
                    <a:pt x="298" y="304"/>
                    <a:pt x="298" y="298"/>
                  </a:cubicBezTo>
                  <a:cubicBezTo>
                    <a:pt x="298" y="213"/>
                    <a:pt x="298" y="213"/>
                    <a:pt x="298" y="213"/>
                  </a:cubicBezTo>
                  <a:cubicBezTo>
                    <a:pt x="298" y="207"/>
                    <a:pt x="294" y="202"/>
                    <a:pt x="288" y="202"/>
                  </a:cubicBezTo>
                  <a:close/>
                  <a:moveTo>
                    <a:pt x="224" y="202"/>
                  </a:moveTo>
                  <a:cubicBezTo>
                    <a:pt x="218" y="202"/>
                    <a:pt x="213" y="207"/>
                    <a:pt x="213" y="213"/>
                  </a:cubicBezTo>
                  <a:cubicBezTo>
                    <a:pt x="213" y="298"/>
                    <a:pt x="213" y="298"/>
                    <a:pt x="213" y="298"/>
                  </a:cubicBezTo>
                  <a:cubicBezTo>
                    <a:pt x="213" y="304"/>
                    <a:pt x="218" y="309"/>
                    <a:pt x="224" y="309"/>
                  </a:cubicBezTo>
                  <a:cubicBezTo>
                    <a:pt x="230" y="309"/>
                    <a:pt x="234" y="304"/>
                    <a:pt x="234" y="298"/>
                  </a:cubicBezTo>
                  <a:cubicBezTo>
                    <a:pt x="234" y="213"/>
                    <a:pt x="234" y="213"/>
                    <a:pt x="234" y="213"/>
                  </a:cubicBezTo>
                  <a:cubicBezTo>
                    <a:pt x="234" y="207"/>
                    <a:pt x="230" y="202"/>
                    <a:pt x="224" y="202"/>
                  </a:cubicBezTo>
                  <a:close/>
                  <a:moveTo>
                    <a:pt x="160" y="202"/>
                  </a:moveTo>
                  <a:cubicBezTo>
                    <a:pt x="154" y="202"/>
                    <a:pt x="149" y="207"/>
                    <a:pt x="149" y="213"/>
                  </a:cubicBezTo>
                  <a:cubicBezTo>
                    <a:pt x="149" y="298"/>
                    <a:pt x="149" y="298"/>
                    <a:pt x="149" y="298"/>
                  </a:cubicBezTo>
                  <a:cubicBezTo>
                    <a:pt x="149" y="304"/>
                    <a:pt x="154" y="309"/>
                    <a:pt x="160" y="309"/>
                  </a:cubicBezTo>
                  <a:cubicBezTo>
                    <a:pt x="166" y="309"/>
                    <a:pt x="170" y="304"/>
                    <a:pt x="170" y="298"/>
                  </a:cubicBezTo>
                  <a:cubicBezTo>
                    <a:pt x="170" y="213"/>
                    <a:pt x="170" y="213"/>
                    <a:pt x="170" y="213"/>
                  </a:cubicBezTo>
                  <a:cubicBezTo>
                    <a:pt x="170" y="207"/>
                    <a:pt x="166" y="202"/>
                    <a:pt x="160" y="202"/>
                  </a:cubicBezTo>
                  <a:close/>
                  <a:moveTo>
                    <a:pt x="393" y="379"/>
                  </a:moveTo>
                  <a:cubicBezTo>
                    <a:pt x="372" y="336"/>
                    <a:pt x="372" y="336"/>
                    <a:pt x="372" y="336"/>
                  </a:cubicBezTo>
                  <a:cubicBezTo>
                    <a:pt x="370" y="333"/>
                    <a:pt x="366" y="330"/>
                    <a:pt x="362" y="330"/>
                  </a:cubicBezTo>
                  <a:cubicBezTo>
                    <a:pt x="149" y="330"/>
                    <a:pt x="149" y="330"/>
                    <a:pt x="149" y="330"/>
                  </a:cubicBezTo>
                  <a:cubicBezTo>
                    <a:pt x="145" y="330"/>
                    <a:pt x="141" y="333"/>
                    <a:pt x="139" y="336"/>
                  </a:cubicBezTo>
                  <a:cubicBezTo>
                    <a:pt x="118" y="379"/>
                    <a:pt x="118" y="379"/>
                    <a:pt x="118" y="379"/>
                  </a:cubicBezTo>
                  <a:cubicBezTo>
                    <a:pt x="116" y="382"/>
                    <a:pt x="117" y="386"/>
                    <a:pt x="119" y="389"/>
                  </a:cubicBezTo>
                  <a:cubicBezTo>
                    <a:pt x="121" y="392"/>
                    <a:pt x="124" y="394"/>
                    <a:pt x="128" y="394"/>
                  </a:cubicBezTo>
                  <a:cubicBezTo>
                    <a:pt x="384" y="394"/>
                    <a:pt x="384" y="394"/>
                    <a:pt x="384" y="394"/>
                  </a:cubicBezTo>
                  <a:cubicBezTo>
                    <a:pt x="387" y="394"/>
                    <a:pt x="391" y="392"/>
                    <a:pt x="393" y="389"/>
                  </a:cubicBezTo>
                  <a:cubicBezTo>
                    <a:pt x="395" y="386"/>
                    <a:pt x="395" y="382"/>
                    <a:pt x="393" y="379"/>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91" name="Freeform 760"/>
          <p:cNvSpPr>
            <a:spLocks noChangeAspect="1" noEditPoints="1"/>
          </p:cNvSpPr>
          <p:nvPr/>
        </p:nvSpPr>
        <p:spPr bwMode="auto">
          <a:xfrm>
            <a:off x="4188093" y="2280441"/>
            <a:ext cx="767812" cy="767812"/>
          </a:xfrm>
          <a:custGeom>
            <a:avLst/>
            <a:gdLst>
              <a:gd name="T0" fmla="*/ 202 w 512"/>
              <a:gd name="T1" fmla="*/ 181 h 512"/>
              <a:gd name="T2" fmla="*/ 309 w 512"/>
              <a:gd name="T3" fmla="*/ 160 h 512"/>
              <a:gd name="T4" fmla="*/ 160 w 512"/>
              <a:gd name="T5" fmla="*/ 117 h 512"/>
              <a:gd name="T6" fmla="*/ 352 w 512"/>
              <a:gd name="T7" fmla="*/ 394 h 512"/>
              <a:gd name="T8" fmla="*/ 160 w 512"/>
              <a:gd name="T9" fmla="*/ 117 h 512"/>
              <a:gd name="T10" fmla="*/ 234 w 512"/>
              <a:gd name="T11" fmla="*/ 352 h 512"/>
              <a:gd name="T12" fmla="*/ 234 w 512"/>
              <a:gd name="T13" fmla="*/ 373 h 512"/>
              <a:gd name="T14" fmla="*/ 245 w 512"/>
              <a:gd name="T15" fmla="*/ 320 h 512"/>
              <a:gd name="T16" fmla="*/ 224 w 512"/>
              <a:gd name="T17" fmla="*/ 320 h 512"/>
              <a:gd name="T18" fmla="*/ 245 w 512"/>
              <a:gd name="T19" fmla="*/ 320 h 512"/>
              <a:gd name="T20" fmla="*/ 234 w 512"/>
              <a:gd name="T21" fmla="*/ 266 h 512"/>
              <a:gd name="T22" fmla="*/ 234 w 512"/>
              <a:gd name="T23" fmla="*/ 288 h 512"/>
              <a:gd name="T24" fmla="*/ 245 w 512"/>
              <a:gd name="T25" fmla="*/ 234 h 512"/>
              <a:gd name="T26" fmla="*/ 224 w 512"/>
              <a:gd name="T27" fmla="*/ 234 h 512"/>
              <a:gd name="T28" fmla="*/ 245 w 512"/>
              <a:gd name="T29" fmla="*/ 234 h 512"/>
              <a:gd name="T30" fmla="*/ 277 w 512"/>
              <a:gd name="T31" fmla="*/ 352 h 512"/>
              <a:gd name="T32" fmla="*/ 277 w 512"/>
              <a:gd name="T33" fmla="*/ 373 h 512"/>
              <a:gd name="T34" fmla="*/ 288 w 512"/>
              <a:gd name="T35" fmla="*/ 320 h 512"/>
              <a:gd name="T36" fmla="*/ 266 w 512"/>
              <a:gd name="T37" fmla="*/ 320 h 512"/>
              <a:gd name="T38" fmla="*/ 288 w 512"/>
              <a:gd name="T39" fmla="*/ 320 h 512"/>
              <a:gd name="T40" fmla="*/ 277 w 512"/>
              <a:gd name="T41" fmla="*/ 266 h 512"/>
              <a:gd name="T42" fmla="*/ 277 w 512"/>
              <a:gd name="T43" fmla="*/ 288 h 512"/>
              <a:gd name="T44" fmla="*/ 288 w 512"/>
              <a:gd name="T45" fmla="*/ 234 h 512"/>
              <a:gd name="T46" fmla="*/ 266 w 512"/>
              <a:gd name="T47" fmla="*/ 234 h 512"/>
              <a:gd name="T48" fmla="*/ 288 w 512"/>
              <a:gd name="T49" fmla="*/ 234 h 512"/>
              <a:gd name="T50" fmla="*/ 320 w 512"/>
              <a:gd name="T51" fmla="*/ 309 h 512"/>
              <a:gd name="T52" fmla="*/ 309 w 512"/>
              <a:gd name="T53" fmla="*/ 362 h 512"/>
              <a:gd name="T54" fmla="*/ 330 w 512"/>
              <a:gd name="T55" fmla="*/ 362 h 512"/>
              <a:gd name="T56" fmla="*/ 330 w 512"/>
              <a:gd name="T57" fmla="*/ 277 h 512"/>
              <a:gd name="T58" fmla="*/ 309 w 512"/>
              <a:gd name="T59" fmla="*/ 277 h 512"/>
              <a:gd name="T60" fmla="*/ 330 w 512"/>
              <a:gd name="T61" fmla="*/ 277 h 512"/>
              <a:gd name="T62" fmla="*/ 320 w 512"/>
              <a:gd name="T63" fmla="*/ 224 h 512"/>
              <a:gd name="T64" fmla="*/ 320 w 512"/>
              <a:gd name="T65" fmla="*/ 245 h 512"/>
              <a:gd name="T66" fmla="*/ 181 w 512"/>
              <a:gd name="T67" fmla="*/ 192 h 512"/>
              <a:gd name="T68" fmla="*/ 320 w 512"/>
              <a:gd name="T69" fmla="*/ 202 h 512"/>
              <a:gd name="T70" fmla="*/ 330 w 512"/>
              <a:gd name="T71" fmla="*/ 149 h 512"/>
              <a:gd name="T72" fmla="*/ 192 w 512"/>
              <a:gd name="T73" fmla="*/ 138 h 512"/>
              <a:gd name="T74" fmla="*/ 181 w 512"/>
              <a:gd name="T75" fmla="*/ 192 h 512"/>
              <a:gd name="T76" fmla="*/ 192 w 512"/>
              <a:gd name="T77" fmla="*/ 245 h 512"/>
              <a:gd name="T78" fmla="*/ 192 w 512"/>
              <a:gd name="T79" fmla="*/ 224 h 512"/>
              <a:gd name="T80" fmla="*/ 181 w 512"/>
              <a:gd name="T81" fmla="*/ 277 h 512"/>
              <a:gd name="T82" fmla="*/ 202 w 512"/>
              <a:gd name="T83" fmla="*/ 277 h 512"/>
              <a:gd name="T84" fmla="*/ 181 w 512"/>
              <a:gd name="T85" fmla="*/ 277 h 512"/>
              <a:gd name="T86" fmla="*/ 192 w 512"/>
              <a:gd name="T87" fmla="*/ 330 h 512"/>
              <a:gd name="T88" fmla="*/ 192 w 512"/>
              <a:gd name="T89" fmla="*/ 309 h 512"/>
              <a:gd name="T90" fmla="*/ 181 w 512"/>
              <a:gd name="T91" fmla="*/ 362 h 512"/>
              <a:gd name="T92" fmla="*/ 202 w 512"/>
              <a:gd name="T93" fmla="*/ 362 h 512"/>
              <a:gd name="T94" fmla="*/ 181 w 512"/>
              <a:gd name="T95" fmla="*/ 362 h 512"/>
              <a:gd name="T96" fmla="*/ 256 w 512"/>
              <a:gd name="T97" fmla="*/ 512 h 512"/>
              <a:gd name="T98" fmla="*/ 256 w 512"/>
              <a:gd name="T99" fmla="*/ 0 h 512"/>
              <a:gd name="T100" fmla="*/ 373 w 512"/>
              <a:gd name="T101" fmla="*/ 106 h 512"/>
              <a:gd name="T102" fmla="*/ 149 w 512"/>
              <a:gd name="T103" fmla="*/ 96 h 512"/>
              <a:gd name="T104" fmla="*/ 138 w 512"/>
              <a:gd name="T105" fmla="*/ 405 h 512"/>
              <a:gd name="T106" fmla="*/ 362 w 512"/>
              <a:gd name="T107" fmla="*/ 416 h 512"/>
              <a:gd name="T108" fmla="*/ 373 w 512"/>
              <a:gd name="T109" fmla="*/ 10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12" h="512">
                <a:moveTo>
                  <a:pt x="309" y="181"/>
                </a:moveTo>
                <a:cubicBezTo>
                  <a:pt x="202" y="181"/>
                  <a:pt x="202" y="181"/>
                  <a:pt x="202" y="181"/>
                </a:cubicBezTo>
                <a:cubicBezTo>
                  <a:pt x="202" y="160"/>
                  <a:pt x="202" y="160"/>
                  <a:pt x="202" y="160"/>
                </a:cubicBezTo>
                <a:cubicBezTo>
                  <a:pt x="309" y="160"/>
                  <a:pt x="309" y="160"/>
                  <a:pt x="309" y="160"/>
                </a:cubicBezTo>
                <a:lnTo>
                  <a:pt x="309" y="181"/>
                </a:lnTo>
                <a:close/>
                <a:moveTo>
                  <a:pt x="160" y="117"/>
                </a:moveTo>
                <a:cubicBezTo>
                  <a:pt x="352" y="117"/>
                  <a:pt x="352" y="117"/>
                  <a:pt x="352" y="117"/>
                </a:cubicBezTo>
                <a:cubicBezTo>
                  <a:pt x="352" y="394"/>
                  <a:pt x="352" y="394"/>
                  <a:pt x="352" y="394"/>
                </a:cubicBezTo>
                <a:cubicBezTo>
                  <a:pt x="160" y="394"/>
                  <a:pt x="160" y="394"/>
                  <a:pt x="160" y="394"/>
                </a:cubicBezTo>
                <a:lnTo>
                  <a:pt x="160" y="117"/>
                </a:lnTo>
                <a:close/>
                <a:moveTo>
                  <a:pt x="245" y="362"/>
                </a:moveTo>
                <a:cubicBezTo>
                  <a:pt x="245" y="356"/>
                  <a:pt x="240" y="352"/>
                  <a:pt x="234" y="352"/>
                </a:cubicBezTo>
                <a:cubicBezTo>
                  <a:pt x="228" y="352"/>
                  <a:pt x="224" y="356"/>
                  <a:pt x="224" y="362"/>
                </a:cubicBezTo>
                <a:cubicBezTo>
                  <a:pt x="224" y="368"/>
                  <a:pt x="228" y="373"/>
                  <a:pt x="234" y="373"/>
                </a:cubicBezTo>
                <a:cubicBezTo>
                  <a:pt x="240" y="373"/>
                  <a:pt x="245" y="368"/>
                  <a:pt x="245" y="362"/>
                </a:cubicBezTo>
                <a:close/>
                <a:moveTo>
                  <a:pt x="245" y="320"/>
                </a:moveTo>
                <a:cubicBezTo>
                  <a:pt x="245" y="314"/>
                  <a:pt x="240" y="309"/>
                  <a:pt x="234" y="309"/>
                </a:cubicBezTo>
                <a:cubicBezTo>
                  <a:pt x="228" y="309"/>
                  <a:pt x="224" y="314"/>
                  <a:pt x="224" y="320"/>
                </a:cubicBezTo>
                <a:cubicBezTo>
                  <a:pt x="224" y="326"/>
                  <a:pt x="228" y="330"/>
                  <a:pt x="234" y="330"/>
                </a:cubicBezTo>
                <a:cubicBezTo>
                  <a:pt x="240" y="330"/>
                  <a:pt x="245" y="326"/>
                  <a:pt x="245" y="320"/>
                </a:cubicBezTo>
                <a:close/>
                <a:moveTo>
                  <a:pt x="245" y="277"/>
                </a:moveTo>
                <a:cubicBezTo>
                  <a:pt x="245" y="271"/>
                  <a:pt x="240" y="266"/>
                  <a:pt x="234" y="266"/>
                </a:cubicBezTo>
                <a:cubicBezTo>
                  <a:pt x="228" y="266"/>
                  <a:pt x="224" y="271"/>
                  <a:pt x="224" y="277"/>
                </a:cubicBezTo>
                <a:cubicBezTo>
                  <a:pt x="224" y="283"/>
                  <a:pt x="228" y="288"/>
                  <a:pt x="234" y="288"/>
                </a:cubicBezTo>
                <a:cubicBezTo>
                  <a:pt x="240" y="288"/>
                  <a:pt x="245" y="283"/>
                  <a:pt x="245" y="277"/>
                </a:cubicBezTo>
                <a:close/>
                <a:moveTo>
                  <a:pt x="245" y="234"/>
                </a:moveTo>
                <a:cubicBezTo>
                  <a:pt x="245" y="228"/>
                  <a:pt x="240" y="224"/>
                  <a:pt x="234" y="224"/>
                </a:cubicBezTo>
                <a:cubicBezTo>
                  <a:pt x="228" y="224"/>
                  <a:pt x="224" y="228"/>
                  <a:pt x="224" y="234"/>
                </a:cubicBezTo>
                <a:cubicBezTo>
                  <a:pt x="224" y="240"/>
                  <a:pt x="228" y="245"/>
                  <a:pt x="234" y="245"/>
                </a:cubicBezTo>
                <a:cubicBezTo>
                  <a:pt x="240" y="245"/>
                  <a:pt x="245" y="240"/>
                  <a:pt x="245" y="234"/>
                </a:cubicBezTo>
                <a:close/>
                <a:moveTo>
                  <a:pt x="288" y="362"/>
                </a:moveTo>
                <a:cubicBezTo>
                  <a:pt x="288" y="356"/>
                  <a:pt x="283" y="352"/>
                  <a:pt x="277" y="352"/>
                </a:cubicBezTo>
                <a:cubicBezTo>
                  <a:pt x="271" y="352"/>
                  <a:pt x="266" y="356"/>
                  <a:pt x="266" y="362"/>
                </a:cubicBezTo>
                <a:cubicBezTo>
                  <a:pt x="266" y="368"/>
                  <a:pt x="271" y="373"/>
                  <a:pt x="277" y="373"/>
                </a:cubicBezTo>
                <a:cubicBezTo>
                  <a:pt x="283" y="373"/>
                  <a:pt x="288" y="368"/>
                  <a:pt x="288" y="362"/>
                </a:cubicBezTo>
                <a:close/>
                <a:moveTo>
                  <a:pt x="288" y="320"/>
                </a:moveTo>
                <a:cubicBezTo>
                  <a:pt x="288" y="314"/>
                  <a:pt x="283" y="309"/>
                  <a:pt x="277" y="309"/>
                </a:cubicBezTo>
                <a:cubicBezTo>
                  <a:pt x="271" y="309"/>
                  <a:pt x="266" y="314"/>
                  <a:pt x="266" y="320"/>
                </a:cubicBezTo>
                <a:cubicBezTo>
                  <a:pt x="266" y="326"/>
                  <a:pt x="271" y="330"/>
                  <a:pt x="277" y="330"/>
                </a:cubicBezTo>
                <a:cubicBezTo>
                  <a:pt x="283" y="330"/>
                  <a:pt x="288" y="326"/>
                  <a:pt x="288" y="320"/>
                </a:cubicBezTo>
                <a:close/>
                <a:moveTo>
                  <a:pt x="288" y="277"/>
                </a:moveTo>
                <a:cubicBezTo>
                  <a:pt x="288" y="271"/>
                  <a:pt x="283" y="266"/>
                  <a:pt x="277" y="266"/>
                </a:cubicBezTo>
                <a:cubicBezTo>
                  <a:pt x="271" y="266"/>
                  <a:pt x="266" y="271"/>
                  <a:pt x="266" y="277"/>
                </a:cubicBezTo>
                <a:cubicBezTo>
                  <a:pt x="266" y="283"/>
                  <a:pt x="271" y="288"/>
                  <a:pt x="277" y="288"/>
                </a:cubicBezTo>
                <a:cubicBezTo>
                  <a:pt x="283" y="288"/>
                  <a:pt x="288" y="283"/>
                  <a:pt x="288" y="277"/>
                </a:cubicBezTo>
                <a:close/>
                <a:moveTo>
                  <a:pt x="288" y="234"/>
                </a:moveTo>
                <a:cubicBezTo>
                  <a:pt x="288" y="228"/>
                  <a:pt x="283" y="224"/>
                  <a:pt x="277" y="224"/>
                </a:cubicBezTo>
                <a:cubicBezTo>
                  <a:pt x="271" y="224"/>
                  <a:pt x="266" y="228"/>
                  <a:pt x="266" y="234"/>
                </a:cubicBezTo>
                <a:cubicBezTo>
                  <a:pt x="266" y="240"/>
                  <a:pt x="271" y="245"/>
                  <a:pt x="277" y="245"/>
                </a:cubicBezTo>
                <a:cubicBezTo>
                  <a:pt x="283" y="245"/>
                  <a:pt x="288" y="240"/>
                  <a:pt x="288" y="234"/>
                </a:cubicBezTo>
                <a:close/>
                <a:moveTo>
                  <a:pt x="330" y="320"/>
                </a:moveTo>
                <a:cubicBezTo>
                  <a:pt x="330" y="314"/>
                  <a:pt x="326" y="309"/>
                  <a:pt x="320" y="309"/>
                </a:cubicBezTo>
                <a:cubicBezTo>
                  <a:pt x="314" y="309"/>
                  <a:pt x="309" y="314"/>
                  <a:pt x="309" y="320"/>
                </a:cubicBezTo>
                <a:cubicBezTo>
                  <a:pt x="309" y="362"/>
                  <a:pt x="309" y="362"/>
                  <a:pt x="309" y="362"/>
                </a:cubicBezTo>
                <a:cubicBezTo>
                  <a:pt x="309" y="368"/>
                  <a:pt x="314" y="373"/>
                  <a:pt x="320" y="373"/>
                </a:cubicBezTo>
                <a:cubicBezTo>
                  <a:pt x="326" y="373"/>
                  <a:pt x="330" y="368"/>
                  <a:pt x="330" y="362"/>
                </a:cubicBezTo>
                <a:lnTo>
                  <a:pt x="330" y="320"/>
                </a:lnTo>
                <a:close/>
                <a:moveTo>
                  <a:pt x="330" y="277"/>
                </a:moveTo>
                <a:cubicBezTo>
                  <a:pt x="330" y="271"/>
                  <a:pt x="326" y="266"/>
                  <a:pt x="320" y="266"/>
                </a:cubicBezTo>
                <a:cubicBezTo>
                  <a:pt x="314" y="266"/>
                  <a:pt x="309" y="271"/>
                  <a:pt x="309" y="277"/>
                </a:cubicBezTo>
                <a:cubicBezTo>
                  <a:pt x="309" y="283"/>
                  <a:pt x="314" y="288"/>
                  <a:pt x="320" y="288"/>
                </a:cubicBezTo>
                <a:cubicBezTo>
                  <a:pt x="326" y="288"/>
                  <a:pt x="330" y="283"/>
                  <a:pt x="330" y="277"/>
                </a:cubicBezTo>
                <a:close/>
                <a:moveTo>
                  <a:pt x="330" y="234"/>
                </a:moveTo>
                <a:cubicBezTo>
                  <a:pt x="330" y="228"/>
                  <a:pt x="326" y="224"/>
                  <a:pt x="320" y="224"/>
                </a:cubicBezTo>
                <a:cubicBezTo>
                  <a:pt x="314" y="224"/>
                  <a:pt x="309" y="228"/>
                  <a:pt x="309" y="234"/>
                </a:cubicBezTo>
                <a:cubicBezTo>
                  <a:pt x="309" y="240"/>
                  <a:pt x="314" y="245"/>
                  <a:pt x="320" y="245"/>
                </a:cubicBezTo>
                <a:cubicBezTo>
                  <a:pt x="326" y="245"/>
                  <a:pt x="330" y="240"/>
                  <a:pt x="330" y="234"/>
                </a:cubicBezTo>
                <a:close/>
                <a:moveTo>
                  <a:pt x="181" y="192"/>
                </a:moveTo>
                <a:cubicBezTo>
                  <a:pt x="181" y="198"/>
                  <a:pt x="186" y="202"/>
                  <a:pt x="192" y="202"/>
                </a:cubicBezTo>
                <a:cubicBezTo>
                  <a:pt x="320" y="202"/>
                  <a:pt x="320" y="202"/>
                  <a:pt x="320" y="202"/>
                </a:cubicBezTo>
                <a:cubicBezTo>
                  <a:pt x="326" y="202"/>
                  <a:pt x="330" y="198"/>
                  <a:pt x="330" y="192"/>
                </a:cubicBezTo>
                <a:cubicBezTo>
                  <a:pt x="330" y="149"/>
                  <a:pt x="330" y="149"/>
                  <a:pt x="330" y="149"/>
                </a:cubicBezTo>
                <a:cubicBezTo>
                  <a:pt x="330" y="143"/>
                  <a:pt x="326" y="138"/>
                  <a:pt x="320" y="138"/>
                </a:cubicBezTo>
                <a:cubicBezTo>
                  <a:pt x="192" y="138"/>
                  <a:pt x="192" y="138"/>
                  <a:pt x="192" y="138"/>
                </a:cubicBezTo>
                <a:cubicBezTo>
                  <a:pt x="186" y="138"/>
                  <a:pt x="181" y="143"/>
                  <a:pt x="181" y="149"/>
                </a:cubicBezTo>
                <a:lnTo>
                  <a:pt x="181" y="192"/>
                </a:lnTo>
                <a:close/>
                <a:moveTo>
                  <a:pt x="181" y="234"/>
                </a:moveTo>
                <a:cubicBezTo>
                  <a:pt x="181" y="240"/>
                  <a:pt x="186" y="245"/>
                  <a:pt x="192" y="245"/>
                </a:cubicBezTo>
                <a:cubicBezTo>
                  <a:pt x="198" y="245"/>
                  <a:pt x="202" y="240"/>
                  <a:pt x="202" y="234"/>
                </a:cubicBezTo>
                <a:cubicBezTo>
                  <a:pt x="202" y="228"/>
                  <a:pt x="198" y="224"/>
                  <a:pt x="192" y="224"/>
                </a:cubicBezTo>
                <a:cubicBezTo>
                  <a:pt x="186" y="224"/>
                  <a:pt x="181" y="228"/>
                  <a:pt x="181" y="234"/>
                </a:cubicBezTo>
                <a:close/>
                <a:moveTo>
                  <a:pt x="181" y="277"/>
                </a:moveTo>
                <a:cubicBezTo>
                  <a:pt x="181" y="283"/>
                  <a:pt x="186" y="288"/>
                  <a:pt x="192" y="288"/>
                </a:cubicBezTo>
                <a:cubicBezTo>
                  <a:pt x="198" y="288"/>
                  <a:pt x="202" y="283"/>
                  <a:pt x="202" y="277"/>
                </a:cubicBezTo>
                <a:cubicBezTo>
                  <a:pt x="202" y="271"/>
                  <a:pt x="198" y="266"/>
                  <a:pt x="192" y="266"/>
                </a:cubicBezTo>
                <a:cubicBezTo>
                  <a:pt x="186" y="266"/>
                  <a:pt x="181" y="271"/>
                  <a:pt x="181" y="277"/>
                </a:cubicBezTo>
                <a:close/>
                <a:moveTo>
                  <a:pt x="181" y="320"/>
                </a:moveTo>
                <a:cubicBezTo>
                  <a:pt x="181" y="326"/>
                  <a:pt x="186" y="330"/>
                  <a:pt x="192" y="330"/>
                </a:cubicBezTo>
                <a:cubicBezTo>
                  <a:pt x="198" y="330"/>
                  <a:pt x="202" y="326"/>
                  <a:pt x="202" y="320"/>
                </a:cubicBezTo>
                <a:cubicBezTo>
                  <a:pt x="202" y="314"/>
                  <a:pt x="198" y="309"/>
                  <a:pt x="192" y="309"/>
                </a:cubicBezTo>
                <a:cubicBezTo>
                  <a:pt x="186" y="309"/>
                  <a:pt x="181" y="314"/>
                  <a:pt x="181" y="320"/>
                </a:cubicBezTo>
                <a:close/>
                <a:moveTo>
                  <a:pt x="181" y="362"/>
                </a:moveTo>
                <a:cubicBezTo>
                  <a:pt x="181" y="368"/>
                  <a:pt x="186" y="373"/>
                  <a:pt x="192" y="373"/>
                </a:cubicBezTo>
                <a:cubicBezTo>
                  <a:pt x="198" y="373"/>
                  <a:pt x="202" y="368"/>
                  <a:pt x="202" y="362"/>
                </a:cubicBezTo>
                <a:cubicBezTo>
                  <a:pt x="202" y="356"/>
                  <a:pt x="198" y="352"/>
                  <a:pt x="192" y="352"/>
                </a:cubicBezTo>
                <a:cubicBezTo>
                  <a:pt x="186" y="352"/>
                  <a:pt x="181" y="356"/>
                  <a:pt x="181" y="362"/>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73" y="106"/>
                </a:moveTo>
                <a:cubicBezTo>
                  <a:pt x="373" y="100"/>
                  <a:pt x="368" y="96"/>
                  <a:pt x="362" y="96"/>
                </a:cubicBezTo>
                <a:cubicBezTo>
                  <a:pt x="149" y="96"/>
                  <a:pt x="149" y="96"/>
                  <a:pt x="149" y="96"/>
                </a:cubicBezTo>
                <a:cubicBezTo>
                  <a:pt x="143" y="96"/>
                  <a:pt x="138" y="100"/>
                  <a:pt x="138" y="106"/>
                </a:cubicBezTo>
                <a:cubicBezTo>
                  <a:pt x="138" y="405"/>
                  <a:pt x="138" y="405"/>
                  <a:pt x="138" y="405"/>
                </a:cubicBezTo>
                <a:cubicBezTo>
                  <a:pt x="138" y="411"/>
                  <a:pt x="143" y="416"/>
                  <a:pt x="149" y="416"/>
                </a:cubicBezTo>
                <a:cubicBezTo>
                  <a:pt x="362" y="416"/>
                  <a:pt x="362" y="416"/>
                  <a:pt x="362" y="416"/>
                </a:cubicBezTo>
                <a:cubicBezTo>
                  <a:pt x="368" y="416"/>
                  <a:pt x="373" y="411"/>
                  <a:pt x="373" y="405"/>
                </a:cubicBezTo>
                <a:lnTo>
                  <a:pt x="373" y="106"/>
                </a:lnTo>
                <a:close/>
              </a:path>
            </a:pathLst>
          </a:custGeom>
          <a:solidFill>
            <a:srgbClr val="004F59"/>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92" name="TextBox 91"/>
          <p:cNvSpPr txBox="1"/>
          <p:nvPr/>
        </p:nvSpPr>
        <p:spPr>
          <a:xfrm>
            <a:off x="4146279" y="3451802"/>
            <a:ext cx="858167" cy="369332"/>
          </a:xfrm>
          <a:prstGeom prst="rect">
            <a:avLst/>
          </a:prstGeom>
          <a:noFill/>
        </p:spPr>
        <p:txBody>
          <a:bodyPr vert="horz" wrap="square" lIns="0" tIns="0" rIns="0" bIns="0" rtlCol="0">
            <a:spAutoFit/>
          </a:bodyPr>
          <a:lstStyle/>
          <a:p>
            <a:pPr algn="ctr">
              <a:spcBef>
                <a:spcPts val="200"/>
              </a:spcBef>
              <a:buSzPct val="100000"/>
            </a:pPr>
            <a:r>
              <a:rPr lang="en-US" sz="1200" b="1" dirty="0"/>
              <a:t>Kentucky HEALTH</a:t>
            </a:r>
          </a:p>
        </p:txBody>
      </p:sp>
    </p:spTree>
    <p:extLst>
      <p:ext uri="{BB962C8B-B14F-4D97-AF65-F5344CB8AC3E}">
        <p14:creationId xmlns:p14="http://schemas.microsoft.com/office/powerpoint/2010/main" val="3412585198"/>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48"/>
          <p:cNvSpPr/>
          <p:nvPr/>
        </p:nvSpPr>
        <p:spPr bwMode="gray">
          <a:xfrm>
            <a:off x="4274704" y="5043595"/>
            <a:ext cx="1997825" cy="731918"/>
          </a:xfrm>
          <a:custGeom>
            <a:avLst/>
            <a:gdLst>
              <a:gd name="connsiteX0" fmla="*/ 0 w 2241550"/>
              <a:gd name="connsiteY0" fmla="*/ 0 h 819150"/>
              <a:gd name="connsiteX1" fmla="*/ 165100 w 2241550"/>
              <a:gd name="connsiteY1" fmla="*/ 819150 h 819150"/>
              <a:gd name="connsiteX2" fmla="*/ 2241550 w 2241550"/>
              <a:gd name="connsiteY2" fmla="*/ 819150 h 819150"/>
            </a:gdLst>
            <a:ahLst/>
            <a:cxnLst>
              <a:cxn ang="0">
                <a:pos x="connsiteX0" y="connsiteY0"/>
              </a:cxn>
              <a:cxn ang="0">
                <a:pos x="connsiteX1" y="connsiteY1"/>
              </a:cxn>
              <a:cxn ang="0">
                <a:pos x="connsiteX2" y="connsiteY2"/>
              </a:cxn>
            </a:cxnLst>
            <a:rect l="l" t="t" r="r" b="b"/>
            <a:pathLst>
              <a:path w="2241550" h="819150">
                <a:moveTo>
                  <a:pt x="0" y="0"/>
                </a:moveTo>
                <a:lnTo>
                  <a:pt x="165100" y="819150"/>
                </a:lnTo>
                <a:lnTo>
                  <a:pt x="2241550" y="819150"/>
                </a:lnTo>
              </a:path>
            </a:pathLst>
          </a:custGeom>
          <a:noFill/>
          <a:ln w="9525" algn="ctr">
            <a:solidFill>
              <a:schemeClr val="accent6"/>
            </a:solidFill>
            <a:miter lim="800000"/>
            <a:headEnd/>
            <a:tailEnd/>
          </a:ln>
        </p:spPr>
        <p:txBody>
          <a:bodyPr rtlCol="0" anchor="ctr"/>
          <a:lstStyle/>
          <a:p>
            <a:pPr algn="ctr"/>
            <a:endParaRPr lang="en-US" dirty="0"/>
          </a:p>
        </p:txBody>
      </p:sp>
      <p:sp>
        <p:nvSpPr>
          <p:cNvPr id="44" name="Freeform 43"/>
          <p:cNvSpPr/>
          <p:nvPr/>
        </p:nvSpPr>
        <p:spPr bwMode="gray">
          <a:xfrm>
            <a:off x="711200" y="454660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p>
        </p:txBody>
      </p:sp>
      <p:sp>
        <p:nvSpPr>
          <p:cNvPr id="52" name="Freeform 51"/>
          <p:cNvSpPr/>
          <p:nvPr/>
        </p:nvSpPr>
        <p:spPr bwMode="gray">
          <a:xfrm flipV="1">
            <a:off x="711200" y="197485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55" name="Freeform 54"/>
          <p:cNvSpPr/>
          <p:nvPr/>
        </p:nvSpPr>
        <p:spPr bwMode="gray">
          <a:xfrm flipH="1" flipV="1">
            <a:off x="5753386" y="197485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43" name="Freeform 42"/>
          <p:cNvSpPr/>
          <p:nvPr/>
        </p:nvSpPr>
        <p:spPr bwMode="gray">
          <a:xfrm flipH="1" flipV="1">
            <a:off x="5747121" y="3810168"/>
            <a:ext cx="2851877" cy="717706"/>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p>
        </p:txBody>
      </p:sp>
      <p:sp>
        <p:nvSpPr>
          <p:cNvPr id="9" name="Text Placeholder 8"/>
          <p:cNvSpPr>
            <a:spLocks noGrp="1"/>
          </p:cNvSpPr>
          <p:nvPr>
            <p:ph type="body" sz="quarter" idx="13"/>
          </p:nvPr>
        </p:nvSpPr>
        <p:spPr/>
        <p:txBody>
          <a:bodyPr/>
          <a:lstStyle/>
          <a:p>
            <a:r>
              <a:rPr lang="en-US" sz="1200" spc="-80" dirty="0">
                <a:ea typeface="ＭＳ Ｐゴシック" charset="0"/>
                <a:cs typeface="Segoe UI Light"/>
              </a:rPr>
              <a:t>Kentucky HEALTH is broken down into several different components, detailed below.</a:t>
            </a:r>
          </a:p>
        </p:txBody>
      </p:sp>
      <p:sp>
        <p:nvSpPr>
          <p:cNvPr id="371719" name="Title 1"/>
          <p:cNvSpPr>
            <a:spLocks noGrp="1"/>
          </p:cNvSpPr>
          <p:nvPr>
            <p:ph type="title"/>
          </p:nvPr>
        </p:nvSpPr>
        <p:spPr/>
        <p:txBody>
          <a:bodyPr/>
          <a:lstStyle/>
          <a:p>
            <a:r>
              <a:rPr lang="en-US" altLang="ja-JP" dirty="0"/>
              <a:t>Key Components of Kentucky HEALTH</a:t>
            </a:r>
            <a:endParaRPr lang="en-US" dirty="0"/>
          </a:p>
        </p:txBody>
      </p:sp>
      <p:sp>
        <p:nvSpPr>
          <p:cNvPr id="25" name="Hexagon 24"/>
          <p:cNvSpPr/>
          <p:nvPr/>
        </p:nvSpPr>
        <p:spPr bwMode="gray">
          <a:xfrm>
            <a:off x="4031611" y="2193943"/>
            <a:ext cx="1087502" cy="937501"/>
          </a:xfrm>
          <a:prstGeom prst="hexagon">
            <a:avLst/>
          </a:prstGeom>
          <a:solidFill>
            <a:srgbClr val="004F59"/>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fontAlgn="auto">
              <a:spcAft>
                <a:spcPts val="0"/>
              </a:spcAft>
            </a:pPr>
            <a:endParaRPr lang="en-US" sz="1000" b="1" dirty="0">
              <a:solidFill>
                <a:schemeClr val="bg1"/>
              </a:solidFill>
            </a:endParaRPr>
          </a:p>
        </p:txBody>
      </p:sp>
      <p:sp>
        <p:nvSpPr>
          <p:cNvPr id="36" name="Hexagon 35"/>
          <p:cNvSpPr/>
          <p:nvPr/>
        </p:nvSpPr>
        <p:spPr bwMode="gray">
          <a:xfrm>
            <a:off x="4031611" y="4141492"/>
            <a:ext cx="1087502" cy="937501"/>
          </a:xfrm>
          <a:prstGeom prst="hexagon">
            <a:avLst/>
          </a:prstGeom>
          <a:solidFill>
            <a:schemeClr val="accent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9" name="Hexagon 38"/>
          <p:cNvSpPr/>
          <p:nvPr/>
        </p:nvSpPr>
        <p:spPr bwMode="gray">
          <a:xfrm>
            <a:off x="3130168" y="3646986"/>
            <a:ext cx="1087502" cy="937501"/>
          </a:xfrm>
          <a:prstGeom prst="hexagon">
            <a:avLst/>
          </a:prstGeom>
          <a:solidFill>
            <a:schemeClr val="accent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8" name="Hexagon 37"/>
          <p:cNvSpPr/>
          <p:nvPr/>
        </p:nvSpPr>
        <p:spPr bwMode="gray">
          <a:xfrm>
            <a:off x="4933054" y="2675001"/>
            <a:ext cx="1087502" cy="937501"/>
          </a:xfrm>
          <a:prstGeom prst="hexagon">
            <a:avLst/>
          </a:prstGeom>
          <a:solidFill>
            <a:schemeClr val="accent5"/>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7" name="Hexagon 36"/>
          <p:cNvSpPr/>
          <p:nvPr/>
        </p:nvSpPr>
        <p:spPr bwMode="gray">
          <a:xfrm>
            <a:off x="4933054" y="3646986"/>
            <a:ext cx="1087502" cy="937501"/>
          </a:xfrm>
          <a:prstGeom prst="hexagon">
            <a:avLst/>
          </a:prstGeom>
          <a:solidFill>
            <a:schemeClr val="accent3"/>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40" name="Hexagon 39"/>
          <p:cNvSpPr/>
          <p:nvPr/>
        </p:nvSpPr>
        <p:spPr bwMode="gray">
          <a:xfrm>
            <a:off x="3130168" y="2668277"/>
            <a:ext cx="1087502" cy="937501"/>
          </a:xfrm>
          <a:prstGeom prst="hexagon">
            <a:avLst/>
          </a:prstGeom>
          <a:solidFill>
            <a:schemeClr val="accent4"/>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eaLnBrk="1" fontAlgn="auto" hangingPunct="1">
              <a:spcAft>
                <a:spcPts val="0"/>
              </a:spcAft>
            </a:pPr>
            <a:endParaRPr lang="en-US" sz="1000" b="1" dirty="0">
              <a:solidFill>
                <a:schemeClr val="bg1"/>
              </a:solidFill>
              <a:cs typeface="Arial" pitchFamily="34" charset="0"/>
            </a:endParaRPr>
          </a:p>
        </p:txBody>
      </p:sp>
      <p:sp>
        <p:nvSpPr>
          <p:cNvPr id="41" name="Rectangle 40"/>
          <p:cNvSpPr/>
          <p:nvPr/>
        </p:nvSpPr>
        <p:spPr>
          <a:xfrm>
            <a:off x="6840069" y="3576040"/>
            <a:ext cx="2011680" cy="215444"/>
          </a:xfrm>
          <a:prstGeom prst="rect">
            <a:avLst/>
          </a:prstGeom>
        </p:spPr>
        <p:txBody>
          <a:bodyPr wrap="square" lIns="0" tIns="0" rIns="0" bIns="0">
            <a:spAutoFit/>
          </a:bodyPr>
          <a:lstStyle/>
          <a:p>
            <a:r>
              <a:rPr lang="en-US" sz="1400" b="1" dirty="0">
                <a:solidFill>
                  <a:schemeClr val="accent3"/>
                </a:solidFill>
              </a:rPr>
              <a:t>PATH Program</a:t>
            </a:r>
            <a:endParaRPr lang="en-US" sz="1400" dirty="0">
              <a:solidFill>
                <a:schemeClr val="accent3"/>
              </a:solidFill>
            </a:endParaRPr>
          </a:p>
        </p:txBody>
      </p:sp>
      <p:sp>
        <p:nvSpPr>
          <p:cNvPr id="45" name="Rectangle 44"/>
          <p:cNvSpPr/>
          <p:nvPr/>
        </p:nvSpPr>
        <p:spPr>
          <a:xfrm>
            <a:off x="711200" y="4852266"/>
            <a:ext cx="2011680" cy="430887"/>
          </a:xfrm>
          <a:prstGeom prst="rect">
            <a:avLst/>
          </a:prstGeom>
        </p:spPr>
        <p:txBody>
          <a:bodyPr wrap="square" lIns="0" tIns="0" rIns="0" bIns="0">
            <a:spAutoFit/>
          </a:bodyPr>
          <a:lstStyle/>
          <a:p>
            <a:r>
              <a:rPr lang="en-US" sz="1400" b="1" dirty="0">
                <a:solidFill>
                  <a:schemeClr val="accent1"/>
                </a:solidFill>
              </a:rPr>
              <a:t>Premium Assistance</a:t>
            </a:r>
            <a:endParaRPr lang="en-US" sz="1400" dirty="0">
              <a:solidFill>
                <a:schemeClr val="accent1"/>
              </a:solidFill>
            </a:endParaRPr>
          </a:p>
        </p:txBody>
      </p:sp>
      <p:sp>
        <p:nvSpPr>
          <p:cNvPr id="50" name="Rectangle 49"/>
          <p:cNvSpPr/>
          <p:nvPr/>
        </p:nvSpPr>
        <p:spPr>
          <a:xfrm>
            <a:off x="4443730" y="5325630"/>
            <a:ext cx="1828800" cy="430887"/>
          </a:xfrm>
          <a:prstGeom prst="rect">
            <a:avLst/>
          </a:prstGeom>
        </p:spPr>
        <p:txBody>
          <a:bodyPr wrap="square" lIns="0" tIns="0" rIns="0" bIns="0">
            <a:spAutoFit/>
          </a:bodyPr>
          <a:lstStyle/>
          <a:p>
            <a:r>
              <a:rPr lang="en-US" sz="1400" b="1" dirty="0">
                <a:solidFill>
                  <a:schemeClr val="accent2"/>
                </a:solidFill>
              </a:rPr>
              <a:t>Education and Training</a:t>
            </a:r>
            <a:endParaRPr lang="en-US" sz="1400" dirty="0">
              <a:solidFill>
                <a:schemeClr val="accent2"/>
              </a:solidFill>
            </a:endParaRPr>
          </a:p>
        </p:txBody>
      </p:sp>
      <p:sp>
        <p:nvSpPr>
          <p:cNvPr id="53" name="Rectangle 52"/>
          <p:cNvSpPr/>
          <p:nvPr/>
        </p:nvSpPr>
        <p:spPr>
          <a:xfrm>
            <a:off x="711200" y="1745992"/>
            <a:ext cx="2011680" cy="215444"/>
          </a:xfrm>
          <a:prstGeom prst="rect">
            <a:avLst/>
          </a:prstGeom>
        </p:spPr>
        <p:txBody>
          <a:bodyPr wrap="square" lIns="0" tIns="0" rIns="0" bIns="0">
            <a:spAutoFit/>
          </a:bodyPr>
          <a:lstStyle/>
          <a:p>
            <a:r>
              <a:rPr lang="en-US" sz="1400" b="1" dirty="0">
                <a:solidFill>
                  <a:schemeClr val="accent4"/>
                </a:solidFill>
              </a:rPr>
              <a:t>Cost Sharing</a:t>
            </a:r>
            <a:endParaRPr lang="en-US" sz="1400" dirty="0">
              <a:solidFill>
                <a:schemeClr val="accent4"/>
              </a:solidFill>
            </a:endParaRPr>
          </a:p>
        </p:txBody>
      </p:sp>
      <p:sp>
        <p:nvSpPr>
          <p:cNvPr id="54" name="Rectangle 53"/>
          <p:cNvSpPr/>
          <p:nvPr/>
        </p:nvSpPr>
        <p:spPr>
          <a:xfrm>
            <a:off x="711200" y="2006600"/>
            <a:ext cx="2011680" cy="2800767"/>
          </a:xfrm>
          <a:prstGeom prst="rect">
            <a:avLst/>
          </a:prstGeom>
        </p:spPr>
        <p:txBody>
          <a:bodyPr wrap="square" lIns="0" tIns="0" rIns="0" bIns="0">
            <a:spAutoFit/>
          </a:bodyPr>
          <a:lstStyle/>
          <a:p>
            <a:pPr>
              <a:spcBef>
                <a:spcPts val="200"/>
              </a:spcBef>
              <a:buSzPct val="100000"/>
            </a:pPr>
            <a:r>
              <a:rPr lang="en-US" sz="1400" dirty="0"/>
              <a:t>Cost sharing introduces members to key commercial market features as a way of investing in personal health, including monthly premium payments, tracking deductibles, and managing a health spending account (My Rewards). </a:t>
            </a:r>
          </a:p>
        </p:txBody>
      </p:sp>
      <p:sp>
        <p:nvSpPr>
          <p:cNvPr id="56" name="Rectangle 55"/>
          <p:cNvSpPr/>
          <p:nvPr/>
        </p:nvSpPr>
        <p:spPr>
          <a:xfrm>
            <a:off x="6423196" y="1739269"/>
            <a:ext cx="2329614" cy="215444"/>
          </a:xfrm>
          <a:prstGeom prst="rect">
            <a:avLst/>
          </a:prstGeom>
        </p:spPr>
        <p:txBody>
          <a:bodyPr wrap="square" lIns="0" tIns="0" rIns="0" bIns="0">
            <a:spAutoFit/>
          </a:bodyPr>
          <a:lstStyle/>
          <a:p>
            <a:r>
              <a:rPr lang="en-US" sz="1400" b="1" dirty="0">
                <a:solidFill>
                  <a:schemeClr val="accent5"/>
                </a:solidFill>
              </a:rPr>
              <a:t>My Rewards Account</a:t>
            </a:r>
            <a:endParaRPr lang="en-US" sz="1400" dirty="0">
              <a:solidFill>
                <a:schemeClr val="accent5"/>
              </a:solidFill>
            </a:endParaRPr>
          </a:p>
        </p:txBody>
      </p:sp>
      <p:sp>
        <p:nvSpPr>
          <p:cNvPr id="58" name="Freeform 57"/>
          <p:cNvSpPr/>
          <p:nvPr/>
        </p:nvSpPr>
        <p:spPr bwMode="gray">
          <a:xfrm flipV="1">
            <a:off x="4274704" y="1351752"/>
            <a:ext cx="2128320" cy="838997"/>
          </a:xfrm>
          <a:custGeom>
            <a:avLst/>
            <a:gdLst>
              <a:gd name="connsiteX0" fmla="*/ 0 w 2241550"/>
              <a:gd name="connsiteY0" fmla="*/ 0 h 819150"/>
              <a:gd name="connsiteX1" fmla="*/ 165100 w 2241550"/>
              <a:gd name="connsiteY1" fmla="*/ 819150 h 819150"/>
              <a:gd name="connsiteX2" fmla="*/ 2241550 w 2241550"/>
              <a:gd name="connsiteY2" fmla="*/ 819150 h 819150"/>
            </a:gdLst>
            <a:ahLst/>
            <a:cxnLst>
              <a:cxn ang="0">
                <a:pos x="connsiteX0" y="connsiteY0"/>
              </a:cxn>
              <a:cxn ang="0">
                <a:pos x="connsiteX1" y="connsiteY1"/>
              </a:cxn>
              <a:cxn ang="0">
                <a:pos x="connsiteX2" y="connsiteY2"/>
              </a:cxn>
            </a:cxnLst>
            <a:rect l="l" t="t" r="r" b="b"/>
            <a:pathLst>
              <a:path w="2241550" h="819150">
                <a:moveTo>
                  <a:pt x="0" y="0"/>
                </a:moveTo>
                <a:lnTo>
                  <a:pt x="165100" y="819150"/>
                </a:lnTo>
                <a:lnTo>
                  <a:pt x="2241550" y="8191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59" name="Rectangle 58"/>
          <p:cNvSpPr/>
          <p:nvPr/>
        </p:nvSpPr>
        <p:spPr>
          <a:xfrm>
            <a:off x="4423558" y="1140406"/>
            <a:ext cx="1979466" cy="215444"/>
          </a:xfrm>
          <a:prstGeom prst="rect">
            <a:avLst/>
          </a:prstGeom>
        </p:spPr>
        <p:txBody>
          <a:bodyPr wrap="square" lIns="0" tIns="0" rIns="0" bIns="0">
            <a:spAutoFit/>
          </a:bodyPr>
          <a:lstStyle/>
          <a:p>
            <a:r>
              <a:rPr lang="en-US" sz="1400" b="1" dirty="0">
                <a:solidFill>
                  <a:srgbClr val="004F59"/>
                </a:solidFill>
              </a:rPr>
              <a:t>Deductible Account</a:t>
            </a:r>
            <a:endParaRPr lang="en-US" sz="1400" dirty="0">
              <a:solidFill>
                <a:srgbClr val="004F59"/>
              </a:solidFill>
            </a:endParaRPr>
          </a:p>
        </p:txBody>
      </p:sp>
      <p:sp>
        <p:nvSpPr>
          <p:cNvPr id="73" name="Freeform 141"/>
          <p:cNvSpPr>
            <a:spLocks noChangeAspect="1" noEditPoints="1"/>
          </p:cNvSpPr>
          <p:nvPr/>
        </p:nvSpPr>
        <p:spPr bwMode="auto">
          <a:xfrm>
            <a:off x="3290013" y="2759399"/>
            <a:ext cx="767812" cy="767812"/>
          </a:xfrm>
          <a:custGeom>
            <a:avLst/>
            <a:gdLst>
              <a:gd name="T0" fmla="*/ 341 w 512"/>
              <a:gd name="T1" fmla="*/ 330 h 512"/>
              <a:gd name="T2" fmla="*/ 138 w 512"/>
              <a:gd name="T3" fmla="*/ 224 h 512"/>
              <a:gd name="T4" fmla="*/ 224 w 512"/>
              <a:gd name="T5" fmla="*/ 248 h 512"/>
              <a:gd name="T6" fmla="*/ 240 w 512"/>
              <a:gd name="T7" fmla="*/ 234 h 512"/>
              <a:gd name="T8" fmla="*/ 247 w 512"/>
              <a:gd name="T9" fmla="*/ 242 h 512"/>
              <a:gd name="T10" fmla="*/ 264 w 512"/>
              <a:gd name="T11" fmla="*/ 259 h 512"/>
              <a:gd name="T12" fmla="*/ 244 w 512"/>
              <a:gd name="T13" fmla="*/ 254 h 512"/>
              <a:gd name="T14" fmla="*/ 234 w 512"/>
              <a:gd name="T15" fmla="*/ 260 h 512"/>
              <a:gd name="T16" fmla="*/ 240 w 512"/>
              <a:gd name="T17" fmla="*/ 267 h 512"/>
              <a:gd name="T18" fmla="*/ 261 w 512"/>
              <a:gd name="T19" fmla="*/ 276 h 512"/>
              <a:gd name="T20" fmla="*/ 269 w 512"/>
              <a:gd name="T21" fmla="*/ 290 h 512"/>
              <a:gd name="T22" fmla="*/ 247 w 512"/>
              <a:gd name="T23" fmla="*/ 309 h 512"/>
              <a:gd name="T24" fmla="*/ 240 w 512"/>
              <a:gd name="T25" fmla="*/ 320 h 512"/>
              <a:gd name="T26" fmla="*/ 218 w 512"/>
              <a:gd name="T27" fmla="*/ 305 h 512"/>
              <a:gd name="T28" fmla="*/ 229 w 512"/>
              <a:gd name="T29" fmla="*/ 295 h 512"/>
              <a:gd name="T30" fmla="*/ 244 w 512"/>
              <a:gd name="T31" fmla="*/ 297 h 512"/>
              <a:gd name="T32" fmla="*/ 254 w 512"/>
              <a:gd name="T33" fmla="*/ 291 h 512"/>
              <a:gd name="T34" fmla="*/ 247 w 512"/>
              <a:gd name="T35" fmla="*/ 284 h 512"/>
              <a:gd name="T36" fmla="*/ 237 w 512"/>
              <a:gd name="T37" fmla="*/ 280 h 512"/>
              <a:gd name="T38" fmla="*/ 218 w 512"/>
              <a:gd name="T39" fmla="*/ 260 h 512"/>
              <a:gd name="T40" fmla="*/ 181 w 512"/>
              <a:gd name="T41" fmla="*/ 181 h 512"/>
              <a:gd name="T42" fmla="*/ 384 w 512"/>
              <a:gd name="T43" fmla="*/ 288 h 512"/>
              <a:gd name="T44" fmla="*/ 362 w 512"/>
              <a:gd name="T45" fmla="*/ 213 h 512"/>
              <a:gd name="T46" fmla="*/ 181 w 512"/>
              <a:gd name="T47" fmla="*/ 202 h 512"/>
              <a:gd name="T48" fmla="*/ 256 w 512"/>
              <a:gd name="T49" fmla="*/ 0 h 512"/>
              <a:gd name="T50" fmla="*/ 256 w 512"/>
              <a:gd name="T51" fmla="*/ 512 h 512"/>
              <a:gd name="T52" fmla="*/ 256 w 512"/>
              <a:gd name="T53" fmla="*/ 0 h 512"/>
              <a:gd name="T54" fmla="*/ 394 w 512"/>
              <a:gd name="T55" fmla="*/ 309 h 512"/>
              <a:gd name="T56" fmla="*/ 362 w 512"/>
              <a:gd name="T57" fmla="*/ 341 h 512"/>
              <a:gd name="T58" fmla="*/ 128 w 512"/>
              <a:gd name="T59" fmla="*/ 352 h 512"/>
              <a:gd name="T60" fmla="*/ 117 w 512"/>
              <a:gd name="T61" fmla="*/ 213 h 512"/>
              <a:gd name="T62" fmla="*/ 160 w 512"/>
              <a:gd name="T63" fmla="*/ 202 h 512"/>
              <a:gd name="T64" fmla="*/ 170 w 512"/>
              <a:gd name="T65" fmla="*/ 160 h 512"/>
              <a:gd name="T66" fmla="*/ 405 w 512"/>
              <a:gd name="T67" fmla="*/ 17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2" h="512">
                <a:moveTo>
                  <a:pt x="138" y="330"/>
                </a:moveTo>
                <a:cubicBezTo>
                  <a:pt x="341" y="330"/>
                  <a:pt x="341" y="330"/>
                  <a:pt x="341" y="330"/>
                </a:cubicBezTo>
                <a:cubicBezTo>
                  <a:pt x="341" y="224"/>
                  <a:pt x="341" y="224"/>
                  <a:pt x="341" y="224"/>
                </a:cubicBezTo>
                <a:cubicBezTo>
                  <a:pt x="138" y="224"/>
                  <a:pt x="138" y="224"/>
                  <a:pt x="138" y="224"/>
                </a:cubicBezTo>
                <a:lnTo>
                  <a:pt x="138" y="330"/>
                </a:lnTo>
                <a:close/>
                <a:moveTo>
                  <a:pt x="224" y="248"/>
                </a:moveTo>
                <a:cubicBezTo>
                  <a:pt x="228" y="245"/>
                  <a:pt x="233" y="243"/>
                  <a:pt x="240" y="242"/>
                </a:cubicBezTo>
                <a:cubicBezTo>
                  <a:pt x="240" y="234"/>
                  <a:pt x="240" y="234"/>
                  <a:pt x="240" y="234"/>
                </a:cubicBezTo>
                <a:cubicBezTo>
                  <a:pt x="247" y="234"/>
                  <a:pt x="247" y="234"/>
                  <a:pt x="247" y="234"/>
                </a:cubicBezTo>
                <a:cubicBezTo>
                  <a:pt x="247" y="242"/>
                  <a:pt x="247" y="242"/>
                  <a:pt x="247" y="242"/>
                </a:cubicBezTo>
                <a:cubicBezTo>
                  <a:pt x="255" y="242"/>
                  <a:pt x="262" y="244"/>
                  <a:pt x="268" y="247"/>
                </a:cubicBezTo>
                <a:cubicBezTo>
                  <a:pt x="264" y="259"/>
                  <a:pt x="264" y="259"/>
                  <a:pt x="264" y="259"/>
                </a:cubicBezTo>
                <a:cubicBezTo>
                  <a:pt x="258" y="256"/>
                  <a:pt x="253" y="255"/>
                  <a:pt x="247" y="255"/>
                </a:cubicBezTo>
                <a:cubicBezTo>
                  <a:pt x="247" y="255"/>
                  <a:pt x="246" y="254"/>
                  <a:pt x="244" y="254"/>
                </a:cubicBezTo>
                <a:cubicBezTo>
                  <a:pt x="242" y="254"/>
                  <a:pt x="240" y="255"/>
                  <a:pt x="240" y="255"/>
                </a:cubicBezTo>
                <a:cubicBezTo>
                  <a:pt x="236" y="255"/>
                  <a:pt x="234" y="257"/>
                  <a:pt x="234" y="260"/>
                </a:cubicBezTo>
                <a:cubicBezTo>
                  <a:pt x="234" y="262"/>
                  <a:pt x="234" y="263"/>
                  <a:pt x="235" y="264"/>
                </a:cubicBezTo>
                <a:cubicBezTo>
                  <a:pt x="236" y="265"/>
                  <a:pt x="238" y="266"/>
                  <a:pt x="240" y="267"/>
                </a:cubicBezTo>
                <a:cubicBezTo>
                  <a:pt x="247" y="270"/>
                  <a:pt x="247" y="270"/>
                  <a:pt x="247" y="270"/>
                </a:cubicBezTo>
                <a:cubicBezTo>
                  <a:pt x="254" y="272"/>
                  <a:pt x="259" y="274"/>
                  <a:pt x="261" y="276"/>
                </a:cubicBezTo>
                <a:cubicBezTo>
                  <a:pt x="264" y="278"/>
                  <a:pt x="266" y="280"/>
                  <a:pt x="268" y="282"/>
                </a:cubicBezTo>
                <a:cubicBezTo>
                  <a:pt x="269" y="285"/>
                  <a:pt x="269" y="287"/>
                  <a:pt x="269" y="290"/>
                </a:cubicBezTo>
                <a:cubicBezTo>
                  <a:pt x="269" y="296"/>
                  <a:pt x="268" y="300"/>
                  <a:pt x="264" y="303"/>
                </a:cubicBezTo>
                <a:cubicBezTo>
                  <a:pt x="260" y="307"/>
                  <a:pt x="254" y="309"/>
                  <a:pt x="247" y="309"/>
                </a:cubicBezTo>
                <a:cubicBezTo>
                  <a:pt x="247" y="320"/>
                  <a:pt x="247" y="320"/>
                  <a:pt x="247" y="320"/>
                </a:cubicBezTo>
                <a:cubicBezTo>
                  <a:pt x="240" y="320"/>
                  <a:pt x="240" y="320"/>
                  <a:pt x="240" y="320"/>
                </a:cubicBezTo>
                <a:cubicBezTo>
                  <a:pt x="240" y="309"/>
                  <a:pt x="240" y="309"/>
                  <a:pt x="240" y="309"/>
                </a:cubicBezTo>
                <a:cubicBezTo>
                  <a:pt x="232" y="309"/>
                  <a:pt x="225" y="308"/>
                  <a:pt x="218" y="305"/>
                </a:cubicBezTo>
                <a:cubicBezTo>
                  <a:pt x="218" y="292"/>
                  <a:pt x="218" y="292"/>
                  <a:pt x="218" y="292"/>
                </a:cubicBezTo>
                <a:cubicBezTo>
                  <a:pt x="221" y="293"/>
                  <a:pt x="225" y="294"/>
                  <a:pt x="229" y="295"/>
                </a:cubicBezTo>
                <a:cubicBezTo>
                  <a:pt x="233" y="297"/>
                  <a:pt x="237" y="297"/>
                  <a:pt x="240" y="297"/>
                </a:cubicBezTo>
                <a:cubicBezTo>
                  <a:pt x="240" y="297"/>
                  <a:pt x="242" y="297"/>
                  <a:pt x="244" y="297"/>
                </a:cubicBezTo>
                <a:cubicBezTo>
                  <a:pt x="246" y="297"/>
                  <a:pt x="247" y="297"/>
                  <a:pt x="247" y="297"/>
                </a:cubicBezTo>
                <a:cubicBezTo>
                  <a:pt x="252" y="296"/>
                  <a:pt x="254" y="294"/>
                  <a:pt x="254" y="291"/>
                </a:cubicBezTo>
                <a:cubicBezTo>
                  <a:pt x="254" y="290"/>
                  <a:pt x="254" y="288"/>
                  <a:pt x="252" y="287"/>
                </a:cubicBezTo>
                <a:cubicBezTo>
                  <a:pt x="251" y="286"/>
                  <a:pt x="250" y="285"/>
                  <a:pt x="247" y="284"/>
                </a:cubicBezTo>
                <a:cubicBezTo>
                  <a:pt x="240" y="282"/>
                  <a:pt x="240" y="282"/>
                  <a:pt x="240" y="282"/>
                </a:cubicBezTo>
                <a:cubicBezTo>
                  <a:pt x="237" y="280"/>
                  <a:pt x="237" y="280"/>
                  <a:pt x="237" y="280"/>
                </a:cubicBezTo>
                <a:cubicBezTo>
                  <a:pt x="230" y="278"/>
                  <a:pt x="225" y="275"/>
                  <a:pt x="222" y="272"/>
                </a:cubicBezTo>
                <a:cubicBezTo>
                  <a:pt x="220" y="269"/>
                  <a:pt x="218" y="265"/>
                  <a:pt x="218" y="260"/>
                </a:cubicBezTo>
                <a:cubicBezTo>
                  <a:pt x="218" y="255"/>
                  <a:pt x="220" y="251"/>
                  <a:pt x="224" y="248"/>
                </a:cubicBezTo>
                <a:close/>
                <a:moveTo>
                  <a:pt x="181" y="181"/>
                </a:moveTo>
                <a:cubicBezTo>
                  <a:pt x="384" y="181"/>
                  <a:pt x="384" y="181"/>
                  <a:pt x="384" y="181"/>
                </a:cubicBezTo>
                <a:cubicBezTo>
                  <a:pt x="384" y="288"/>
                  <a:pt x="384" y="288"/>
                  <a:pt x="384" y="288"/>
                </a:cubicBezTo>
                <a:cubicBezTo>
                  <a:pt x="362" y="288"/>
                  <a:pt x="362" y="288"/>
                  <a:pt x="362" y="288"/>
                </a:cubicBezTo>
                <a:cubicBezTo>
                  <a:pt x="362" y="213"/>
                  <a:pt x="362" y="213"/>
                  <a:pt x="362" y="213"/>
                </a:cubicBezTo>
                <a:cubicBezTo>
                  <a:pt x="362" y="207"/>
                  <a:pt x="358" y="202"/>
                  <a:pt x="352" y="202"/>
                </a:cubicBezTo>
                <a:cubicBezTo>
                  <a:pt x="181" y="202"/>
                  <a:pt x="181" y="202"/>
                  <a:pt x="181" y="202"/>
                </a:cubicBezTo>
                <a:lnTo>
                  <a:pt x="181" y="181"/>
                </a:ln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05" y="298"/>
                </a:moveTo>
                <a:cubicBezTo>
                  <a:pt x="405" y="304"/>
                  <a:pt x="400" y="309"/>
                  <a:pt x="394" y="309"/>
                </a:cubicBezTo>
                <a:cubicBezTo>
                  <a:pt x="362" y="309"/>
                  <a:pt x="362" y="309"/>
                  <a:pt x="362" y="309"/>
                </a:cubicBezTo>
                <a:cubicBezTo>
                  <a:pt x="362" y="341"/>
                  <a:pt x="362" y="341"/>
                  <a:pt x="362" y="341"/>
                </a:cubicBezTo>
                <a:cubicBezTo>
                  <a:pt x="362" y="347"/>
                  <a:pt x="358" y="352"/>
                  <a:pt x="352" y="352"/>
                </a:cubicBezTo>
                <a:cubicBezTo>
                  <a:pt x="128" y="352"/>
                  <a:pt x="128" y="352"/>
                  <a:pt x="128" y="352"/>
                </a:cubicBezTo>
                <a:cubicBezTo>
                  <a:pt x="122" y="352"/>
                  <a:pt x="117" y="347"/>
                  <a:pt x="117" y="341"/>
                </a:cubicBezTo>
                <a:cubicBezTo>
                  <a:pt x="117" y="213"/>
                  <a:pt x="117" y="213"/>
                  <a:pt x="117" y="213"/>
                </a:cubicBezTo>
                <a:cubicBezTo>
                  <a:pt x="117" y="207"/>
                  <a:pt x="122" y="202"/>
                  <a:pt x="128" y="202"/>
                </a:cubicBezTo>
                <a:cubicBezTo>
                  <a:pt x="160" y="202"/>
                  <a:pt x="160" y="202"/>
                  <a:pt x="160" y="202"/>
                </a:cubicBezTo>
                <a:cubicBezTo>
                  <a:pt x="160" y="170"/>
                  <a:pt x="160" y="170"/>
                  <a:pt x="160" y="170"/>
                </a:cubicBezTo>
                <a:cubicBezTo>
                  <a:pt x="160" y="164"/>
                  <a:pt x="164" y="160"/>
                  <a:pt x="170" y="160"/>
                </a:cubicBezTo>
                <a:cubicBezTo>
                  <a:pt x="394" y="160"/>
                  <a:pt x="394" y="160"/>
                  <a:pt x="394" y="160"/>
                </a:cubicBezTo>
                <a:cubicBezTo>
                  <a:pt x="400" y="160"/>
                  <a:pt x="405" y="164"/>
                  <a:pt x="405" y="170"/>
                </a:cubicBezTo>
                <a:lnTo>
                  <a:pt x="405" y="298"/>
                </a:lnTo>
                <a:close/>
              </a:path>
            </a:pathLst>
          </a:custGeom>
          <a:solidFill>
            <a:schemeClr val="accent4"/>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74" name="Freeform 351"/>
          <p:cNvSpPr>
            <a:spLocks noChangeAspect="1" noEditPoints="1"/>
          </p:cNvSpPr>
          <p:nvPr/>
        </p:nvSpPr>
        <p:spPr bwMode="auto">
          <a:xfrm>
            <a:off x="5104497" y="2757240"/>
            <a:ext cx="767812" cy="767812"/>
          </a:xfrm>
          <a:custGeom>
            <a:avLst/>
            <a:gdLst>
              <a:gd name="T0" fmla="*/ 336 w 512"/>
              <a:gd name="T1" fmla="*/ 169 h 512"/>
              <a:gd name="T2" fmla="*/ 337 w 512"/>
              <a:gd name="T3" fmla="*/ 131 h 512"/>
              <a:gd name="T4" fmla="*/ 295 w 512"/>
              <a:gd name="T5" fmla="*/ 159 h 512"/>
              <a:gd name="T6" fmla="*/ 117 w 512"/>
              <a:gd name="T7" fmla="*/ 266 h 512"/>
              <a:gd name="T8" fmla="*/ 180 w 512"/>
              <a:gd name="T9" fmla="*/ 373 h 512"/>
              <a:gd name="T10" fmla="*/ 213 w 512"/>
              <a:gd name="T11" fmla="*/ 362 h 512"/>
              <a:gd name="T12" fmla="*/ 266 w 512"/>
              <a:gd name="T13" fmla="*/ 352 h 512"/>
              <a:gd name="T14" fmla="*/ 277 w 512"/>
              <a:gd name="T15" fmla="*/ 373 h 512"/>
              <a:gd name="T16" fmla="*/ 309 w 512"/>
              <a:gd name="T17" fmla="*/ 361 h 512"/>
              <a:gd name="T18" fmla="*/ 351 w 512"/>
              <a:gd name="T19" fmla="*/ 276 h 512"/>
              <a:gd name="T20" fmla="*/ 394 w 512"/>
              <a:gd name="T21" fmla="*/ 266 h 512"/>
              <a:gd name="T22" fmla="*/ 384 w 512"/>
              <a:gd name="T23" fmla="*/ 224 h 512"/>
              <a:gd name="T24" fmla="*/ 226 w 512"/>
              <a:gd name="T25" fmla="*/ 185 h 512"/>
              <a:gd name="T26" fmla="*/ 171 w 512"/>
              <a:gd name="T27" fmla="*/ 213 h 512"/>
              <a:gd name="T28" fmla="*/ 164 w 512"/>
              <a:gd name="T29" fmla="*/ 194 h 512"/>
              <a:gd name="T30" fmla="*/ 234 w 512"/>
              <a:gd name="T31" fmla="*/ 172 h 512"/>
              <a:gd name="T32" fmla="*/ 256 w 512"/>
              <a:gd name="T33" fmla="*/ 0 h 512"/>
              <a:gd name="T34" fmla="*/ 256 w 512"/>
              <a:gd name="T35" fmla="*/ 512 h 512"/>
              <a:gd name="T36" fmla="*/ 256 w 512"/>
              <a:gd name="T37" fmla="*/ 0 h 512"/>
              <a:gd name="T38" fmla="*/ 405 w 512"/>
              <a:gd name="T39" fmla="*/ 288 h 512"/>
              <a:gd name="T40" fmla="*/ 330 w 512"/>
              <a:gd name="T41" fmla="*/ 365 h 512"/>
              <a:gd name="T42" fmla="*/ 320 w 512"/>
              <a:gd name="T43" fmla="*/ 394 h 512"/>
              <a:gd name="T44" fmla="*/ 256 w 512"/>
              <a:gd name="T45" fmla="*/ 384 h 512"/>
              <a:gd name="T46" fmla="*/ 234 w 512"/>
              <a:gd name="T47" fmla="*/ 373 h 512"/>
              <a:gd name="T48" fmla="*/ 224 w 512"/>
              <a:gd name="T49" fmla="*/ 394 h 512"/>
              <a:gd name="T50" fmla="*/ 160 w 512"/>
              <a:gd name="T51" fmla="*/ 384 h 512"/>
              <a:gd name="T52" fmla="*/ 114 w 512"/>
              <a:gd name="T53" fmla="*/ 336 h 512"/>
              <a:gd name="T54" fmla="*/ 234 w 512"/>
              <a:gd name="T55" fmla="*/ 128 h 512"/>
              <a:gd name="T56" fmla="*/ 351 w 512"/>
              <a:gd name="T57" fmla="*/ 106 h 512"/>
              <a:gd name="T58" fmla="*/ 362 w 512"/>
              <a:gd name="T59" fmla="*/ 120 h 512"/>
              <a:gd name="T60" fmla="*/ 390 w 512"/>
              <a:gd name="T61" fmla="*/ 202 h 512"/>
              <a:gd name="T62" fmla="*/ 416 w 512"/>
              <a:gd name="T63" fmla="*/ 21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2" h="512">
                <a:moveTo>
                  <a:pt x="374" y="218"/>
                </a:moveTo>
                <a:cubicBezTo>
                  <a:pt x="374" y="217"/>
                  <a:pt x="357" y="182"/>
                  <a:pt x="336" y="169"/>
                </a:cubicBezTo>
                <a:cubicBezTo>
                  <a:pt x="332" y="166"/>
                  <a:pt x="330" y="162"/>
                  <a:pt x="331" y="157"/>
                </a:cubicBezTo>
                <a:cubicBezTo>
                  <a:pt x="337" y="131"/>
                  <a:pt x="337" y="131"/>
                  <a:pt x="337" y="131"/>
                </a:cubicBezTo>
                <a:cubicBezTo>
                  <a:pt x="327" y="134"/>
                  <a:pt x="314" y="141"/>
                  <a:pt x="308" y="154"/>
                </a:cubicBezTo>
                <a:cubicBezTo>
                  <a:pt x="306" y="159"/>
                  <a:pt x="300" y="161"/>
                  <a:pt x="295" y="159"/>
                </a:cubicBezTo>
                <a:cubicBezTo>
                  <a:pt x="276" y="152"/>
                  <a:pt x="257" y="149"/>
                  <a:pt x="234" y="149"/>
                </a:cubicBezTo>
                <a:cubicBezTo>
                  <a:pt x="170" y="149"/>
                  <a:pt x="117" y="202"/>
                  <a:pt x="117" y="266"/>
                </a:cubicBezTo>
                <a:cubicBezTo>
                  <a:pt x="117" y="285"/>
                  <a:pt x="122" y="304"/>
                  <a:pt x="130" y="320"/>
                </a:cubicBezTo>
                <a:cubicBezTo>
                  <a:pt x="149" y="323"/>
                  <a:pt x="176" y="337"/>
                  <a:pt x="180" y="373"/>
                </a:cubicBezTo>
                <a:cubicBezTo>
                  <a:pt x="213" y="373"/>
                  <a:pt x="213" y="373"/>
                  <a:pt x="213" y="373"/>
                </a:cubicBezTo>
                <a:cubicBezTo>
                  <a:pt x="213" y="362"/>
                  <a:pt x="213" y="362"/>
                  <a:pt x="213" y="362"/>
                </a:cubicBezTo>
                <a:cubicBezTo>
                  <a:pt x="213" y="356"/>
                  <a:pt x="218" y="352"/>
                  <a:pt x="224" y="352"/>
                </a:cubicBezTo>
                <a:cubicBezTo>
                  <a:pt x="266" y="352"/>
                  <a:pt x="266" y="352"/>
                  <a:pt x="266" y="352"/>
                </a:cubicBezTo>
                <a:cubicBezTo>
                  <a:pt x="272" y="352"/>
                  <a:pt x="277" y="356"/>
                  <a:pt x="277" y="362"/>
                </a:cubicBezTo>
                <a:cubicBezTo>
                  <a:pt x="277" y="373"/>
                  <a:pt x="277" y="373"/>
                  <a:pt x="277" y="373"/>
                </a:cubicBezTo>
                <a:cubicBezTo>
                  <a:pt x="309" y="373"/>
                  <a:pt x="309" y="373"/>
                  <a:pt x="309" y="373"/>
                </a:cubicBezTo>
                <a:cubicBezTo>
                  <a:pt x="309" y="361"/>
                  <a:pt x="309" y="361"/>
                  <a:pt x="309" y="361"/>
                </a:cubicBezTo>
                <a:cubicBezTo>
                  <a:pt x="309" y="358"/>
                  <a:pt x="310" y="356"/>
                  <a:pt x="312" y="354"/>
                </a:cubicBezTo>
                <a:cubicBezTo>
                  <a:pt x="335" y="331"/>
                  <a:pt x="349" y="303"/>
                  <a:pt x="351" y="276"/>
                </a:cubicBezTo>
                <a:cubicBezTo>
                  <a:pt x="352" y="271"/>
                  <a:pt x="356" y="266"/>
                  <a:pt x="362" y="266"/>
                </a:cubicBezTo>
                <a:cubicBezTo>
                  <a:pt x="394" y="266"/>
                  <a:pt x="394" y="266"/>
                  <a:pt x="394" y="266"/>
                </a:cubicBezTo>
                <a:cubicBezTo>
                  <a:pt x="394" y="224"/>
                  <a:pt x="394" y="224"/>
                  <a:pt x="394" y="224"/>
                </a:cubicBezTo>
                <a:cubicBezTo>
                  <a:pt x="384" y="224"/>
                  <a:pt x="384" y="224"/>
                  <a:pt x="384" y="224"/>
                </a:cubicBezTo>
                <a:cubicBezTo>
                  <a:pt x="380" y="224"/>
                  <a:pt x="376" y="221"/>
                  <a:pt x="374" y="218"/>
                </a:cubicBezTo>
                <a:close/>
                <a:moveTo>
                  <a:pt x="226" y="185"/>
                </a:moveTo>
                <a:cubicBezTo>
                  <a:pt x="209" y="189"/>
                  <a:pt x="192" y="198"/>
                  <a:pt x="178" y="210"/>
                </a:cubicBezTo>
                <a:cubicBezTo>
                  <a:pt x="176" y="212"/>
                  <a:pt x="174" y="213"/>
                  <a:pt x="171" y="213"/>
                </a:cubicBezTo>
                <a:cubicBezTo>
                  <a:pt x="168" y="213"/>
                  <a:pt x="165" y="212"/>
                  <a:pt x="163" y="209"/>
                </a:cubicBezTo>
                <a:cubicBezTo>
                  <a:pt x="159" y="205"/>
                  <a:pt x="160" y="198"/>
                  <a:pt x="164" y="194"/>
                </a:cubicBezTo>
                <a:cubicBezTo>
                  <a:pt x="180" y="180"/>
                  <a:pt x="200" y="169"/>
                  <a:pt x="221" y="164"/>
                </a:cubicBezTo>
                <a:cubicBezTo>
                  <a:pt x="227" y="163"/>
                  <a:pt x="233" y="166"/>
                  <a:pt x="234" y="172"/>
                </a:cubicBezTo>
                <a:cubicBezTo>
                  <a:pt x="235" y="177"/>
                  <a:pt x="232" y="183"/>
                  <a:pt x="226" y="185"/>
                </a:cubicBez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277"/>
                </a:moveTo>
                <a:cubicBezTo>
                  <a:pt x="416" y="283"/>
                  <a:pt x="411" y="288"/>
                  <a:pt x="405" y="288"/>
                </a:cubicBezTo>
                <a:cubicBezTo>
                  <a:pt x="371" y="288"/>
                  <a:pt x="371" y="288"/>
                  <a:pt x="371" y="288"/>
                </a:cubicBezTo>
                <a:cubicBezTo>
                  <a:pt x="365" y="323"/>
                  <a:pt x="345" y="350"/>
                  <a:pt x="330" y="365"/>
                </a:cubicBezTo>
                <a:cubicBezTo>
                  <a:pt x="330" y="384"/>
                  <a:pt x="330" y="384"/>
                  <a:pt x="330" y="384"/>
                </a:cubicBezTo>
                <a:cubicBezTo>
                  <a:pt x="330" y="390"/>
                  <a:pt x="326" y="394"/>
                  <a:pt x="320" y="394"/>
                </a:cubicBezTo>
                <a:cubicBezTo>
                  <a:pt x="266" y="394"/>
                  <a:pt x="266" y="394"/>
                  <a:pt x="266" y="394"/>
                </a:cubicBezTo>
                <a:cubicBezTo>
                  <a:pt x="260" y="394"/>
                  <a:pt x="256" y="390"/>
                  <a:pt x="256" y="384"/>
                </a:cubicBezTo>
                <a:cubicBezTo>
                  <a:pt x="256" y="373"/>
                  <a:pt x="256" y="373"/>
                  <a:pt x="256" y="373"/>
                </a:cubicBezTo>
                <a:cubicBezTo>
                  <a:pt x="234" y="373"/>
                  <a:pt x="234" y="373"/>
                  <a:pt x="234" y="373"/>
                </a:cubicBezTo>
                <a:cubicBezTo>
                  <a:pt x="234" y="384"/>
                  <a:pt x="234" y="384"/>
                  <a:pt x="234" y="384"/>
                </a:cubicBezTo>
                <a:cubicBezTo>
                  <a:pt x="234" y="390"/>
                  <a:pt x="230" y="394"/>
                  <a:pt x="224" y="394"/>
                </a:cubicBezTo>
                <a:cubicBezTo>
                  <a:pt x="170" y="394"/>
                  <a:pt x="170" y="394"/>
                  <a:pt x="170" y="394"/>
                </a:cubicBezTo>
                <a:cubicBezTo>
                  <a:pt x="164" y="394"/>
                  <a:pt x="160" y="390"/>
                  <a:pt x="160" y="384"/>
                </a:cubicBezTo>
                <a:cubicBezTo>
                  <a:pt x="160" y="343"/>
                  <a:pt x="125" y="341"/>
                  <a:pt x="123" y="341"/>
                </a:cubicBezTo>
                <a:cubicBezTo>
                  <a:pt x="119" y="341"/>
                  <a:pt x="116" y="339"/>
                  <a:pt x="114" y="336"/>
                </a:cubicBezTo>
                <a:cubicBezTo>
                  <a:pt x="102" y="315"/>
                  <a:pt x="96" y="291"/>
                  <a:pt x="96" y="266"/>
                </a:cubicBezTo>
                <a:cubicBezTo>
                  <a:pt x="96" y="190"/>
                  <a:pt x="158" y="128"/>
                  <a:pt x="234" y="128"/>
                </a:cubicBezTo>
                <a:cubicBezTo>
                  <a:pt x="256" y="128"/>
                  <a:pt x="275" y="130"/>
                  <a:pt x="294" y="136"/>
                </a:cubicBezTo>
                <a:cubicBezTo>
                  <a:pt x="313" y="109"/>
                  <a:pt x="349" y="106"/>
                  <a:pt x="351" y="106"/>
                </a:cubicBezTo>
                <a:cubicBezTo>
                  <a:pt x="355" y="106"/>
                  <a:pt x="358" y="108"/>
                  <a:pt x="360" y="110"/>
                </a:cubicBezTo>
                <a:cubicBezTo>
                  <a:pt x="362" y="113"/>
                  <a:pt x="363" y="116"/>
                  <a:pt x="362" y="120"/>
                </a:cubicBezTo>
                <a:cubicBezTo>
                  <a:pt x="353" y="155"/>
                  <a:pt x="353" y="155"/>
                  <a:pt x="353" y="155"/>
                </a:cubicBezTo>
                <a:cubicBezTo>
                  <a:pt x="371" y="169"/>
                  <a:pt x="384" y="191"/>
                  <a:pt x="390" y="202"/>
                </a:cubicBezTo>
                <a:cubicBezTo>
                  <a:pt x="405" y="202"/>
                  <a:pt x="405" y="202"/>
                  <a:pt x="405" y="202"/>
                </a:cubicBezTo>
                <a:cubicBezTo>
                  <a:pt x="411" y="202"/>
                  <a:pt x="416" y="207"/>
                  <a:pt x="416" y="213"/>
                </a:cubicBezTo>
                <a:lnTo>
                  <a:pt x="416" y="277"/>
                </a:lnTo>
                <a:close/>
              </a:path>
            </a:pathLst>
          </a:custGeom>
          <a:solidFill>
            <a:schemeClr val="accent5"/>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75" name="Freeform 189"/>
          <p:cNvSpPr>
            <a:spLocks noChangeAspect="1" noEditPoints="1"/>
          </p:cNvSpPr>
          <p:nvPr/>
        </p:nvSpPr>
        <p:spPr bwMode="auto">
          <a:xfrm>
            <a:off x="5104497" y="3730587"/>
            <a:ext cx="767812" cy="767810"/>
          </a:xfrm>
          <a:custGeom>
            <a:avLst/>
            <a:gdLst>
              <a:gd name="T0" fmla="*/ 0 w 512"/>
              <a:gd name="T1" fmla="*/ 256 h 512"/>
              <a:gd name="T2" fmla="*/ 512 w 512"/>
              <a:gd name="T3" fmla="*/ 256 h 512"/>
              <a:gd name="T4" fmla="*/ 416 w 512"/>
              <a:gd name="T5" fmla="*/ 330 h 512"/>
              <a:gd name="T6" fmla="*/ 394 w 512"/>
              <a:gd name="T7" fmla="*/ 341 h 512"/>
              <a:gd name="T8" fmla="*/ 384 w 512"/>
              <a:gd name="T9" fmla="*/ 320 h 512"/>
              <a:gd name="T10" fmla="*/ 371 w 512"/>
              <a:gd name="T11" fmla="*/ 334 h 512"/>
              <a:gd name="T12" fmla="*/ 338 w 512"/>
              <a:gd name="T13" fmla="*/ 359 h 512"/>
              <a:gd name="T14" fmla="*/ 318 w 512"/>
              <a:gd name="T15" fmla="*/ 376 h 512"/>
              <a:gd name="T16" fmla="*/ 277 w 512"/>
              <a:gd name="T17" fmla="*/ 370 h 512"/>
              <a:gd name="T18" fmla="*/ 250 w 512"/>
              <a:gd name="T19" fmla="*/ 384 h 512"/>
              <a:gd name="T20" fmla="*/ 217 w 512"/>
              <a:gd name="T21" fmla="*/ 381 h 512"/>
              <a:gd name="T22" fmla="*/ 172 w 512"/>
              <a:gd name="T23" fmla="*/ 368 h 512"/>
              <a:gd name="T24" fmla="*/ 128 w 512"/>
              <a:gd name="T25" fmla="*/ 320 h 512"/>
              <a:gd name="T26" fmla="*/ 117 w 512"/>
              <a:gd name="T27" fmla="*/ 341 h 512"/>
              <a:gd name="T28" fmla="*/ 96 w 512"/>
              <a:gd name="T29" fmla="*/ 330 h 512"/>
              <a:gd name="T30" fmla="*/ 106 w 512"/>
              <a:gd name="T31" fmla="*/ 170 h 512"/>
              <a:gd name="T32" fmla="*/ 106 w 512"/>
              <a:gd name="T33" fmla="*/ 149 h 512"/>
              <a:gd name="T34" fmla="*/ 128 w 512"/>
              <a:gd name="T35" fmla="*/ 160 h 512"/>
              <a:gd name="T36" fmla="*/ 224 w 512"/>
              <a:gd name="T37" fmla="*/ 181 h 512"/>
              <a:gd name="T38" fmla="*/ 261 w 512"/>
              <a:gd name="T39" fmla="*/ 161 h 512"/>
              <a:gd name="T40" fmla="*/ 343 w 512"/>
              <a:gd name="T41" fmla="*/ 181 h 512"/>
              <a:gd name="T42" fmla="*/ 384 w 512"/>
              <a:gd name="T43" fmla="*/ 160 h 512"/>
              <a:gd name="T44" fmla="*/ 405 w 512"/>
              <a:gd name="T45" fmla="*/ 149 h 512"/>
              <a:gd name="T46" fmla="*/ 405 w 512"/>
              <a:gd name="T47" fmla="*/ 170 h 512"/>
              <a:gd name="T48" fmla="*/ 416 w 512"/>
              <a:gd name="T49" fmla="*/ 330 h 512"/>
              <a:gd name="T50" fmla="*/ 350 w 512"/>
              <a:gd name="T51" fmla="*/ 328 h 512"/>
              <a:gd name="T52" fmla="*/ 335 w 512"/>
              <a:gd name="T53" fmla="*/ 337 h 512"/>
              <a:gd name="T54" fmla="*/ 328 w 512"/>
              <a:gd name="T55" fmla="*/ 332 h 512"/>
              <a:gd name="T56" fmla="*/ 294 w 512"/>
              <a:gd name="T57" fmla="*/ 274 h 512"/>
              <a:gd name="T58" fmla="*/ 275 w 512"/>
              <a:gd name="T59" fmla="*/ 284 h 512"/>
              <a:gd name="T60" fmla="*/ 310 w 512"/>
              <a:gd name="T61" fmla="*/ 343 h 512"/>
              <a:gd name="T62" fmla="*/ 290 w 512"/>
              <a:gd name="T63" fmla="*/ 353 h 512"/>
              <a:gd name="T64" fmla="*/ 243 w 512"/>
              <a:gd name="T65" fmla="*/ 296 h 512"/>
              <a:gd name="T66" fmla="*/ 260 w 512"/>
              <a:gd name="T67" fmla="*/ 345 h 512"/>
              <a:gd name="T68" fmla="*/ 256 w 512"/>
              <a:gd name="T69" fmla="*/ 361 h 512"/>
              <a:gd name="T70" fmla="*/ 239 w 512"/>
              <a:gd name="T71" fmla="*/ 357 h 512"/>
              <a:gd name="T72" fmla="*/ 228 w 512"/>
              <a:gd name="T73" fmla="*/ 337 h 512"/>
              <a:gd name="T74" fmla="*/ 220 w 512"/>
              <a:gd name="T75" fmla="*/ 325 h 512"/>
              <a:gd name="T76" fmla="*/ 202 w 512"/>
              <a:gd name="T77" fmla="*/ 337 h 512"/>
              <a:gd name="T78" fmla="*/ 207 w 512"/>
              <a:gd name="T79" fmla="*/ 363 h 512"/>
              <a:gd name="T80" fmla="*/ 158 w 512"/>
              <a:gd name="T81" fmla="*/ 304 h 512"/>
              <a:gd name="T82" fmla="*/ 128 w 512"/>
              <a:gd name="T83" fmla="*/ 298 h 512"/>
              <a:gd name="T84" fmla="*/ 184 w 512"/>
              <a:gd name="T85" fmla="*/ 202 h 512"/>
              <a:gd name="T86" fmla="*/ 160 w 512"/>
              <a:gd name="T87" fmla="*/ 234 h 512"/>
              <a:gd name="T88" fmla="*/ 193 w 512"/>
              <a:gd name="T89" fmla="*/ 266 h 512"/>
              <a:gd name="T90" fmla="*/ 349 w 512"/>
              <a:gd name="T91" fmla="*/ 319 h 512"/>
              <a:gd name="T92" fmla="*/ 384 w 512"/>
              <a:gd name="T93" fmla="*/ 202 h 512"/>
              <a:gd name="T94" fmla="*/ 362 w 512"/>
              <a:gd name="T95" fmla="*/ 298 h 512"/>
              <a:gd name="T96" fmla="*/ 322 w 512"/>
              <a:gd name="T97" fmla="*/ 230 h 512"/>
              <a:gd name="T98" fmla="*/ 190 w 512"/>
              <a:gd name="T99" fmla="*/ 245 h 512"/>
              <a:gd name="T100" fmla="*/ 181 w 512"/>
              <a:gd name="T101" fmla="*/ 234 h 512"/>
              <a:gd name="T102" fmla="*/ 268 w 512"/>
              <a:gd name="T103" fmla="*/ 182 h 512"/>
              <a:gd name="T104" fmla="*/ 341 w 512"/>
              <a:gd name="T105"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330"/>
                </a:moveTo>
                <a:cubicBezTo>
                  <a:pt x="416" y="336"/>
                  <a:pt x="411" y="341"/>
                  <a:pt x="405" y="341"/>
                </a:cubicBezTo>
                <a:cubicBezTo>
                  <a:pt x="394" y="341"/>
                  <a:pt x="394" y="341"/>
                  <a:pt x="394" y="341"/>
                </a:cubicBezTo>
                <a:cubicBezTo>
                  <a:pt x="388" y="341"/>
                  <a:pt x="384" y="336"/>
                  <a:pt x="384" y="330"/>
                </a:cubicBezTo>
                <a:cubicBezTo>
                  <a:pt x="384" y="320"/>
                  <a:pt x="384" y="320"/>
                  <a:pt x="384" y="320"/>
                </a:cubicBezTo>
                <a:cubicBezTo>
                  <a:pt x="371" y="320"/>
                  <a:pt x="371" y="320"/>
                  <a:pt x="371" y="320"/>
                </a:cubicBezTo>
                <a:cubicBezTo>
                  <a:pt x="372" y="324"/>
                  <a:pt x="372" y="329"/>
                  <a:pt x="371" y="334"/>
                </a:cubicBezTo>
                <a:cubicBezTo>
                  <a:pt x="368" y="342"/>
                  <a:pt x="363" y="350"/>
                  <a:pt x="355" y="354"/>
                </a:cubicBezTo>
                <a:cubicBezTo>
                  <a:pt x="350" y="357"/>
                  <a:pt x="344" y="359"/>
                  <a:pt x="338" y="359"/>
                </a:cubicBezTo>
                <a:cubicBezTo>
                  <a:pt x="336" y="359"/>
                  <a:pt x="334" y="358"/>
                  <a:pt x="332" y="358"/>
                </a:cubicBezTo>
                <a:cubicBezTo>
                  <a:pt x="330" y="365"/>
                  <a:pt x="325" y="372"/>
                  <a:pt x="318" y="376"/>
                </a:cubicBezTo>
                <a:cubicBezTo>
                  <a:pt x="313" y="380"/>
                  <a:pt x="307" y="381"/>
                  <a:pt x="301" y="381"/>
                </a:cubicBezTo>
                <a:cubicBezTo>
                  <a:pt x="292" y="381"/>
                  <a:pt x="283" y="377"/>
                  <a:pt x="277" y="370"/>
                </a:cubicBezTo>
                <a:cubicBezTo>
                  <a:pt x="274" y="374"/>
                  <a:pt x="271" y="377"/>
                  <a:pt x="267" y="379"/>
                </a:cubicBezTo>
                <a:cubicBezTo>
                  <a:pt x="261" y="382"/>
                  <a:pt x="256" y="384"/>
                  <a:pt x="250" y="384"/>
                </a:cubicBezTo>
                <a:cubicBezTo>
                  <a:pt x="241" y="384"/>
                  <a:pt x="232" y="380"/>
                  <a:pt x="226" y="374"/>
                </a:cubicBezTo>
                <a:cubicBezTo>
                  <a:pt x="224" y="376"/>
                  <a:pt x="221" y="379"/>
                  <a:pt x="217" y="381"/>
                </a:cubicBezTo>
                <a:cubicBezTo>
                  <a:pt x="212" y="384"/>
                  <a:pt x="207" y="385"/>
                  <a:pt x="202" y="385"/>
                </a:cubicBezTo>
                <a:cubicBezTo>
                  <a:pt x="190" y="385"/>
                  <a:pt x="178" y="379"/>
                  <a:pt x="172" y="368"/>
                </a:cubicBezTo>
                <a:cubicBezTo>
                  <a:pt x="143" y="320"/>
                  <a:pt x="143" y="320"/>
                  <a:pt x="143" y="320"/>
                </a:cubicBezTo>
                <a:cubicBezTo>
                  <a:pt x="128" y="320"/>
                  <a:pt x="128" y="320"/>
                  <a:pt x="128" y="320"/>
                </a:cubicBezTo>
                <a:cubicBezTo>
                  <a:pt x="128" y="330"/>
                  <a:pt x="128" y="330"/>
                  <a:pt x="128" y="330"/>
                </a:cubicBezTo>
                <a:cubicBezTo>
                  <a:pt x="128" y="336"/>
                  <a:pt x="123" y="341"/>
                  <a:pt x="117" y="341"/>
                </a:cubicBezTo>
                <a:cubicBezTo>
                  <a:pt x="106" y="341"/>
                  <a:pt x="106" y="341"/>
                  <a:pt x="106" y="341"/>
                </a:cubicBezTo>
                <a:cubicBezTo>
                  <a:pt x="100" y="341"/>
                  <a:pt x="96" y="336"/>
                  <a:pt x="96" y="330"/>
                </a:cubicBezTo>
                <a:cubicBezTo>
                  <a:pt x="96" y="324"/>
                  <a:pt x="100" y="320"/>
                  <a:pt x="106" y="320"/>
                </a:cubicBezTo>
                <a:cubicBezTo>
                  <a:pt x="106" y="170"/>
                  <a:pt x="106" y="170"/>
                  <a:pt x="106" y="170"/>
                </a:cubicBezTo>
                <a:cubicBezTo>
                  <a:pt x="100" y="170"/>
                  <a:pt x="96" y="166"/>
                  <a:pt x="96" y="160"/>
                </a:cubicBezTo>
                <a:cubicBezTo>
                  <a:pt x="96" y="154"/>
                  <a:pt x="100" y="149"/>
                  <a:pt x="106" y="149"/>
                </a:cubicBezTo>
                <a:cubicBezTo>
                  <a:pt x="117" y="149"/>
                  <a:pt x="117" y="149"/>
                  <a:pt x="117" y="149"/>
                </a:cubicBezTo>
                <a:cubicBezTo>
                  <a:pt x="123" y="149"/>
                  <a:pt x="128" y="154"/>
                  <a:pt x="128" y="160"/>
                </a:cubicBezTo>
                <a:cubicBezTo>
                  <a:pt x="128" y="181"/>
                  <a:pt x="128" y="181"/>
                  <a:pt x="128" y="181"/>
                </a:cubicBezTo>
                <a:cubicBezTo>
                  <a:pt x="224" y="181"/>
                  <a:pt x="224" y="181"/>
                  <a:pt x="224" y="181"/>
                </a:cubicBezTo>
                <a:cubicBezTo>
                  <a:pt x="224" y="181"/>
                  <a:pt x="224" y="181"/>
                  <a:pt x="224" y="181"/>
                </a:cubicBezTo>
                <a:cubicBezTo>
                  <a:pt x="261" y="161"/>
                  <a:pt x="261" y="161"/>
                  <a:pt x="261" y="161"/>
                </a:cubicBezTo>
                <a:cubicBezTo>
                  <a:pt x="264" y="160"/>
                  <a:pt x="267" y="159"/>
                  <a:pt x="269" y="160"/>
                </a:cubicBezTo>
                <a:cubicBezTo>
                  <a:pt x="343" y="181"/>
                  <a:pt x="343" y="181"/>
                  <a:pt x="343" y="181"/>
                </a:cubicBezTo>
                <a:cubicBezTo>
                  <a:pt x="384" y="181"/>
                  <a:pt x="384" y="181"/>
                  <a:pt x="384" y="181"/>
                </a:cubicBezTo>
                <a:cubicBezTo>
                  <a:pt x="384" y="160"/>
                  <a:pt x="384" y="160"/>
                  <a:pt x="384" y="160"/>
                </a:cubicBezTo>
                <a:cubicBezTo>
                  <a:pt x="384" y="154"/>
                  <a:pt x="388" y="149"/>
                  <a:pt x="394" y="149"/>
                </a:cubicBezTo>
                <a:cubicBezTo>
                  <a:pt x="405" y="149"/>
                  <a:pt x="405" y="149"/>
                  <a:pt x="405" y="149"/>
                </a:cubicBezTo>
                <a:cubicBezTo>
                  <a:pt x="411" y="149"/>
                  <a:pt x="416" y="154"/>
                  <a:pt x="416" y="160"/>
                </a:cubicBezTo>
                <a:cubicBezTo>
                  <a:pt x="416" y="166"/>
                  <a:pt x="411" y="170"/>
                  <a:pt x="405" y="170"/>
                </a:cubicBezTo>
                <a:cubicBezTo>
                  <a:pt x="405" y="320"/>
                  <a:pt x="405" y="320"/>
                  <a:pt x="405" y="320"/>
                </a:cubicBezTo>
                <a:cubicBezTo>
                  <a:pt x="411" y="320"/>
                  <a:pt x="416" y="324"/>
                  <a:pt x="416" y="330"/>
                </a:cubicBezTo>
                <a:close/>
                <a:moveTo>
                  <a:pt x="349" y="319"/>
                </a:moveTo>
                <a:cubicBezTo>
                  <a:pt x="350" y="322"/>
                  <a:pt x="351" y="325"/>
                  <a:pt x="350" y="328"/>
                </a:cubicBezTo>
                <a:cubicBezTo>
                  <a:pt x="349" y="332"/>
                  <a:pt x="347" y="334"/>
                  <a:pt x="344" y="336"/>
                </a:cubicBezTo>
                <a:cubicBezTo>
                  <a:pt x="342" y="337"/>
                  <a:pt x="338" y="338"/>
                  <a:pt x="335" y="337"/>
                </a:cubicBezTo>
                <a:cubicBezTo>
                  <a:pt x="332" y="336"/>
                  <a:pt x="330" y="334"/>
                  <a:pt x="328" y="332"/>
                </a:cubicBezTo>
                <a:cubicBezTo>
                  <a:pt x="328" y="332"/>
                  <a:pt x="328" y="332"/>
                  <a:pt x="328" y="332"/>
                </a:cubicBezTo>
                <a:cubicBezTo>
                  <a:pt x="328" y="332"/>
                  <a:pt x="328" y="332"/>
                  <a:pt x="328" y="331"/>
                </a:cubicBezTo>
                <a:cubicBezTo>
                  <a:pt x="294" y="274"/>
                  <a:pt x="294" y="274"/>
                  <a:pt x="294" y="274"/>
                </a:cubicBezTo>
                <a:cubicBezTo>
                  <a:pt x="291" y="268"/>
                  <a:pt x="284" y="267"/>
                  <a:pt x="279" y="270"/>
                </a:cubicBezTo>
                <a:cubicBezTo>
                  <a:pt x="274" y="273"/>
                  <a:pt x="272" y="279"/>
                  <a:pt x="275" y="284"/>
                </a:cubicBezTo>
                <a:cubicBezTo>
                  <a:pt x="310" y="343"/>
                  <a:pt x="310" y="343"/>
                  <a:pt x="310" y="343"/>
                </a:cubicBezTo>
                <a:cubicBezTo>
                  <a:pt x="310" y="343"/>
                  <a:pt x="310" y="343"/>
                  <a:pt x="310" y="343"/>
                </a:cubicBezTo>
                <a:cubicBezTo>
                  <a:pt x="313" y="348"/>
                  <a:pt x="313" y="355"/>
                  <a:pt x="307" y="358"/>
                </a:cubicBezTo>
                <a:cubicBezTo>
                  <a:pt x="301" y="361"/>
                  <a:pt x="294" y="359"/>
                  <a:pt x="290" y="353"/>
                </a:cubicBezTo>
                <a:cubicBezTo>
                  <a:pt x="258" y="300"/>
                  <a:pt x="258" y="300"/>
                  <a:pt x="258" y="300"/>
                </a:cubicBezTo>
                <a:cubicBezTo>
                  <a:pt x="255" y="295"/>
                  <a:pt x="249" y="293"/>
                  <a:pt x="243" y="296"/>
                </a:cubicBezTo>
                <a:cubicBezTo>
                  <a:pt x="238" y="299"/>
                  <a:pt x="237" y="306"/>
                  <a:pt x="240" y="311"/>
                </a:cubicBezTo>
                <a:cubicBezTo>
                  <a:pt x="260" y="345"/>
                  <a:pt x="260" y="345"/>
                  <a:pt x="260" y="345"/>
                </a:cubicBezTo>
                <a:cubicBezTo>
                  <a:pt x="262" y="347"/>
                  <a:pt x="262" y="350"/>
                  <a:pt x="261" y="353"/>
                </a:cubicBezTo>
                <a:cubicBezTo>
                  <a:pt x="261" y="356"/>
                  <a:pt x="259" y="359"/>
                  <a:pt x="256" y="361"/>
                </a:cubicBezTo>
                <a:cubicBezTo>
                  <a:pt x="250" y="364"/>
                  <a:pt x="243" y="362"/>
                  <a:pt x="239" y="357"/>
                </a:cubicBezTo>
                <a:cubicBezTo>
                  <a:pt x="239" y="357"/>
                  <a:pt x="239" y="357"/>
                  <a:pt x="239" y="357"/>
                </a:cubicBezTo>
                <a:cubicBezTo>
                  <a:pt x="228" y="337"/>
                  <a:pt x="228" y="337"/>
                  <a:pt x="228" y="337"/>
                </a:cubicBezTo>
                <a:cubicBezTo>
                  <a:pt x="228" y="337"/>
                  <a:pt x="228" y="337"/>
                  <a:pt x="228" y="337"/>
                </a:cubicBezTo>
                <a:cubicBezTo>
                  <a:pt x="228" y="337"/>
                  <a:pt x="228" y="337"/>
                  <a:pt x="228" y="337"/>
                </a:cubicBezTo>
                <a:cubicBezTo>
                  <a:pt x="220" y="325"/>
                  <a:pt x="220" y="325"/>
                  <a:pt x="220" y="325"/>
                </a:cubicBezTo>
                <a:cubicBezTo>
                  <a:pt x="217" y="320"/>
                  <a:pt x="210" y="319"/>
                  <a:pt x="206" y="322"/>
                </a:cubicBezTo>
                <a:cubicBezTo>
                  <a:pt x="201" y="325"/>
                  <a:pt x="199" y="332"/>
                  <a:pt x="202" y="337"/>
                </a:cubicBezTo>
                <a:cubicBezTo>
                  <a:pt x="210" y="348"/>
                  <a:pt x="210" y="348"/>
                  <a:pt x="210" y="348"/>
                </a:cubicBezTo>
                <a:cubicBezTo>
                  <a:pt x="211" y="350"/>
                  <a:pt x="214" y="358"/>
                  <a:pt x="207" y="363"/>
                </a:cubicBezTo>
                <a:cubicBezTo>
                  <a:pt x="201" y="366"/>
                  <a:pt x="193" y="362"/>
                  <a:pt x="190" y="357"/>
                </a:cubicBezTo>
                <a:cubicBezTo>
                  <a:pt x="158" y="304"/>
                  <a:pt x="158" y="304"/>
                  <a:pt x="158" y="304"/>
                </a:cubicBezTo>
                <a:cubicBezTo>
                  <a:pt x="156" y="300"/>
                  <a:pt x="153" y="298"/>
                  <a:pt x="149" y="298"/>
                </a:cubicBezTo>
                <a:cubicBezTo>
                  <a:pt x="128" y="298"/>
                  <a:pt x="128" y="298"/>
                  <a:pt x="128" y="298"/>
                </a:cubicBezTo>
                <a:cubicBezTo>
                  <a:pt x="128" y="202"/>
                  <a:pt x="128" y="202"/>
                  <a:pt x="128" y="202"/>
                </a:cubicBezTo>
                <a:cubicBezTo>
                  <a:pt x="184" y="202"/>
                  <a:pt x="184" y="202"/>
                  <a:pt x="184" y="202"/>
                </a:cubicBezTo>
                <a:cubicBezTo>
                  <a:pt x="176" y="207"/>
                  <a:pt x="176" y="207"/>
                  <a:pt x="176" y="207"/>
                </a:cubicBezTo>
                <a:cubicBezTo>
                  <a:pt x="166" y="213"/>
                  <a:pt x="160" y="223"/>
                  <a:pt x="160" y="234"/>
                </a:cubicBezTo>
                <a:cubicBezTo>
                  <a:pt x="160" y="244"/>
                  <a:pt x="164" y="254"/>
                  <a:pt x="170" y="260"/>
                </a:cubicBezTo>
                <a:cubicBezTo>
                  <a:pt x="177" y="265"/>
                  <a:pt x="185" y="267"/>
                  <a:pt x="193" y="266"/>
                </a:cubicBezTo>
                <a:cubicBezTo>
                  <a:pt x="307" y="247"/>
                  <a:pt x="307" y="247"/>
                  <a:pt x="307" y="247"/>
                </a:cubicBezTo>
                <a:lnTo>
                  <a:pt x="349" y="319"/>
                </a:lnTo>
                <a:close/>
                <a:moveTo>
                  <a:pt x="341" y="202"/>
                </a:moveTo>
                <a:cubicBezTo>
                  <a:pt x="384" y="202"/>
                  <a:pt x="384" y="202"/>
                  <a:pt x="384" y="202"/>
                </a:cubicBezTo>
                <a:cubicBezTo>
                  <a:pt x="384" y="298"/>
                  <a:pt x="384" y="298"/>
                  <a:pt x="384" y="298"/>
                </a:cubicBezTo>
                <a:cubicBezTo>
                  <a:pt x="362" y="298"/>
                  <a:pt x="362" y="298"/>
                  <a:pt x="362" y="298"/>
                </a:cubicBezTo>
                <a:cubicBezTo>
                  <a:pt x="362" y="298"/>
                  <a:pt x="362" y="299"/>
                  <a:pt x="361" y="299"/>
                </a:cubicBezTo>
                <a:cubicBezTo>
                  <a:pt x="322" y="230"/>
                  <a:pt x="322" y="230"/>
                  <a:pt x="322" y="230"/>
                </a:cubicBezTo>
                <a:cubicBezTo>
                  <a:pt x="320" y="226"/>
                  <a:pt x="316" y="224"/>
                  <a:pt x="311" y="225"/>
                </a:cubicBezTo>
                <a:cubicBezTo>
                  <a:pt x="190" y="245"/>
                  <a:pt x="190" y="245"/>
                  <a:pt x="190" y="245"/>
                </a:cubicBezTo>
                <a:cubicBezTo>
                  <a:pt x="187" y="246"/>
                  <a:pt x="185" y="245"/>
                  <a:pt x="184" y="244"/>
                </a:cubicBezTo>
                <a:cubicBezTo>
                  <a:pt x="182" y="242"/>
                  <a:pt x="181" y="238"/>
                  <a:pt x="181" y="234"/>
                </a:cubicBezTo>
                <a:cubicBezTo>
                  <a:pt x="181" y="229"/>
                  <a:pt x="184" y="227"/>
                  <a:pt x="186" y="226"/>
                </a:cubicBezTo>
                <a:cubicBezTo>
                  <a:pt x="268" y="182"/>
                  <a:pt x="268" y="182"/>
                  <a:pt x="268" y="182"/>
                </a:cubicBezTo>
                <a:cubicBezTo>
                  <a:pt x="338" y="202"/>
                  <a:pt x="338" y="202"/>
                  <a:pt x="338" y="202"/>
                </a:cubicBezTo>
                <a:cubicBezTo>
                  <a:pt x="339" y="202"/>
                  <a:pt x="340" y="202"/>
                  <a:pt x="341" y="202"/>
                </a:cubicBezTo>
                <a:close/>
              </a:path>
            </a:pathLst>
          </a:custGeom>
          <a:solidFill>
            <a:schemeClr val="accent3"/>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grpSp>
        <p:nvGrpSpPr>
          <p:cNvPr id="76" name="Group 927"/>
          <p:cNvGrpSpPr>
            <a:grpSpLocks noChangeAspect="1"/>
          </p:cNvGrpSpPr>
          <p:nvPr/>
        </p:nvGrpSpPr>
        <p:grpSpPr bwMode="auto">
          <a:xfrm>
            <a:off x="4188093" y="4227580"/>
            <a:ext cx="767812" cy="767812"/>
            <a:chOff x="5432" y="3568"/>
            <a:chExt cx="340" cy="340"/>
          </a:xfrm>
          <a:solidFill>
            <a:schemeClr val="accent2"/>
          </a:solidFill>
        </p:grpSpPr>
        <p:sp>
          <p:nvSpPr>
            <p:cNvPr id="77" name="Freeform 928"/>
            <p:cNvSpPr>
              <a:spLocks noEditPoints="1"/>
            </p:cNvSpPr>
            <p:nvPr/>
          </p:nvSpPr>
          <p:spPr bwMode="auto">
            <a:xfrm>
              <a:off x="5432" y="3568"/>
              <a:ext cx="340" cy="340"/>
            </a:xfrm>
            <a:custGeom>
              <a:avLst/>
              <a:gdLst>
                <a:gd name="T0" fmla="*/ 332 w 512"/>
                <a:gd name="T1" fmla="*/ 245 h 512"/>
                <a:gd name="T2" fmla="*/ 340 w 512"/>
                <a:gd name="T3" fmla="*/ 305 h 512"/>
                <a:gd name="T4" fmla="*/ 256 w 512"/>
                <a:gd name="T5" fmla="*/ 341 h 512"/>
                <a:gd name="T6" fmla="*/ 171 w 512"/>
                <a:gd name="T7" fmla="*/ 306 h 512"/>
                <a:gd name="T8" fmla="*/ 179 w 512"/>
                <a:gd name="T9" fmla="*/ 245 h 512"/>
                <a:gd name="T10" fmla="*/ 251 w 512"/>
                <a:gd name="T11" fmla="*/ 276 h 512"/>
                <a:gd name="T12" fmla="*/ 256 w 512"/>
                <a:gd name="T13" fmla="*/ 277 h 512"/>
                <a:gd name="T14" fmla="*/ 260 w 512"/>
                <a:gd name="T15" fmla="*/ 276 h 512"/>
                <a:gd name="T16" fmla="*/ 332 w 512"/>
                <a:gd name="T17" fmla="*/ 245 h 512"/>
                <a:gd name="T18" fmla="*/ 136 w 512"/>
                <a:gd name="T19" fmla="*/ 203 h 512"/>
                <a:gd name="T20" fmla="*/ 256 w 512"/>
                <a:gd name="T21" fmla="*/ 255 h 512"/>
                <a:gd name="T22" fmla="*/ 376 w 512"/>
                <a:gd name="T23" fmla="*/ 203 h 512"/>
                <a:gd name="T24" fmla="*/ 256 w 512"/>
                <a:gd name="T25" fmla="*/ 160 h 512"/>
                <a:gd name="T26" fmla="*/ 136 w 512"/>
                <a:gd name="T27" fmla="*/ 203 h 512"/>
                <a:gd name="T28" fmla="*/ 512 w 512"/>
                <a:gd name="T29" fmla="*/ 256 h 512"/>
                <a:gd name="T30" fmla="*/ 256 w 512"/>
                <a:gd name="T31" fmla="*/ 512 h 512"/>
                <a:gd name="T32" fmla="*/ 0 w 512"/>
                <a:gd name="T33" fmla="*/ 256 h 512"/>
                <a:gd name="T34" fmla="*/ 256 w 512"/>
                <a:gd name="T35" fmla="*/ 0 h 512"/>
                <a:gd name="T36" fmla="*/ 512 w 512"/>
                <a:gd name="T37" fmla="*/ 256 h 512"/>
                <a:gd name="T38" fmla="*/ 416 w 512"/>
                <a:gd name="T39" fmla="*/ 202 h 512"/>
                <a:gd name="T40" fmla="*/ 409 w 512"/>
                <a:gd name="T41" fmla="*/ 192 h 512"/>
                <a:gd name="T42" fmla="*/ 259 w 512"/>
                <a:gd name="T43" fmla="*/ 139 h 512"/>
                <a:gd name="T44" fmla="*/ 252 w 512"/>
                <a:gd name="T45" fmla="*/ 139 h 512"/>
                <a:gd name="T46" fmla="*/ 103 w 512"/>
                <a:gd name="T47" fmla="*/ 192 h 512"/>
                <a:gd name="T48" fmla="*/ 96 w 512"/>
                <a:gd name="T49" fmla="*/ 202 h 512"/>
                <a:gd name="T50" fmla="*/ 102 w 512"/>
                <a:gd name="T51" fmla="*/ 212 h 512"/>
                <a:gd name="T52" fmla="*/ 159 w 512"/>
                <a:gd name="T53" fmla="*/ 236 h 512"/>
                <a:gd name="T54" fmla="*/ 149 w 512"/>
                <a:gd name="T55" fmla="*/ 308 h 512"/>
                <a:gd name="T56" fmla="*/ 150 w 512"/>
                <a:gd name="T57" fmla="*/ 314 h 512"/>
                <a:gd name="T58" fmla="*/ 256 w 512"/>
                <a:gd name="T59" fmla="*/ 362 h 512"/>
                <a:gd name="T60" fmla="*/ 360 w 512"/>
                <a:gd name="T61" fmla="*/ 316 h 512"/>
                <a:gd name="T62" fmla="*/ 362 w 512"/>
                <a:gd name="T63" fmla="*/ 308 h 512"/>
                <a:gd name="T64" fmla="*/ 353 w 512"/>
                <a:gd name="T65" fmla="*/ 236 h 512"/>
                <a:gd name="T66" fmla="*/ 384 w 512"/>
                <a:gd name="T67" fmla="*/ 223 h 512"/>
                <a:gd name="T68" fmla="*/ 384 w 512"/>
                <a:gd name="T69" fmla="*/ 352 h 512"/>
                <a:gd name="T70" fmla="*/ 394 w 512"/>
                <a:gd name="T71" fmla="*/ 362 h 512"/>
                <a:gd name="T72" fmla="*/ 405 w 512"/>
                <a:gd name="T73" fmla="*/ 352 h 512"/>
                <a:gd name="T74" fmla="*/ 405 w 512"/>
                <a:gd name="T75" fmla="*/ 214 h 512"/>
                <a:gd name="T76" fmla="*/ 409 w 512"/>
                <a:gd name="T77" fmla="*/ 212 h 512"/>
                <a:gd name="T78" fmla="*/ 416 w 512"/>
                <a:gd name="T79"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 h="512">
                  <a:moveTo>
                    <a:pt x="332" y="245"/>
                  </a:moveTo>
                  <a:cubicBezTo>
                    <a:pt x="340" y="305"/>
                    <a:pt x="340" y="305"/>
                    <a:pt x="340" y="305"/>
                  </a:cubicBezTo>
                  <a:cubicBezTo>
                    <a:pt x="331" y="315"/>
                    <a:pt x="299" y="341"/>
                    <a:pt x="256" y="341"/>
                  </a:cubicBezTo>
                  <a:cubicBezTo>
                    <a:pt x="201" y="341"/>
                    <a:pt x="177" y="315"/>
                    <a:pt x="171" y="306"/>
                  </a:cubicBezTo>
                  <a:cubicBezTo>
                    <a:pt x="179" y="245"/>
                    <a:pt x="179" y="245"/>
                    <a:pt x="179" y="245"/>
                  </a:cubicBezTo>
                  <a:cubicBezTo>
                    <a:pt x="251" y="276"/>
                    <a:pt x="251" y="276"/>
                    <a:pt x="251" y="276"/>
                  </a:cubicBezTo>
                  <a:cubicBezTo>
                    <a:pt x="253" y="277"/>
                    <a:pt x="254" y="277"/>
                    <a:pt x="256" y="277"/>
                  </a:cubicBezTo>
                  <a:cubicBezTo>
                    <a:pt x="257" y="277"/>
                    <a:pt x="259" y="277"/>
                    <a:pt x="260" y="276"/>
                  </a:cubicBezTo>
                  <a:lnTo>
                    <a:pt x="332" y="245"/>
                  </a:lnTo>
                  <a:close/>
                  <a:moveTo>
                    <a:pt x="136" y="203"/>
                  </a:moveTo>
                  <a:cubicBezTo>
                    <a:pt x="256" y="255"/>
                    <a:pt x="256" y="255"/>
                    <a:pt x="256" y="255"/>
                  </a:cubicBezTo>
                  <a:cubicBezTo>
                    <a:pt x="376" y="203"/>
                    <a:pt x="376" y="203"/>
                    <a:pt x="376" y="203"/>
                  </a:cubicBezTo>
                  <a:cubicBezTo>
                    <a:pt x="256" y="160"/>
                    <a:pt x="256" y="160"/>
                    <a:pt x="256" y="160"/>
                  </a:cubicBezTo>
                  <a:lnTo>
                    <a:pt x="136" y="203"/>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6" y="202"/>
                  </a:moveTo>
                  <a:cubicBezTo>
                    <a:pt x="416" y="198"/>
                    <a:pt x="413" y="194"/>
                    <a:pt x="409" y="192"/>
                  </a:cubicBezTo>
                  <a:cubicBezTo>
                    <a:pt x="259" y="139"/>
                    <a:pt x="259" y="139"/>
                    <a:pt x="259" y="139"/>
                  </a:cubicBezTo>
                  <a:cubicBezTo>
                    <a:pt x="257" y="138"/>
                    <a:pt x="254" y="138"/>
                    <a:pt x="252" y="139"/>
                  </a:cubicBezTo>
                  <a:cubicBezTo>
                    <a:pt x="103" y="192"/>
                    <a:pt x="103" y="192"/>
                    <a:pt x="103" y="192"/>
                  </a:cubicBezTo>
                  <a:cubicBezTo>
                    <a:pt x="99" y="194"/>
                    <a:pt x="96" y="198"/>
                    <a:pt x="96" y="202"/>
                  </a:cubicBezTo>
                  <a:cubicBezTo>
                    <a:pt x="96" y="206"/>
                    <a:pt x="98" y="210"/>
                    <a:pt x="102" y="212"/>
                  </a:cubicBezTo>
                  <a:cubicBezTo>
                    <a:pt x="159" y="236"/>
                    <a:pt x="159" y="236"/>
                    <a:pt x="159" y="236"/>
                  </a:cubicBezTo>
                  <a:cubicBezTo>
                    <a:pt x="149" y="308"/>
                    <a:pt x="149" y="308"/>
                    <a:pt x="149" y="308"/>
                  </a:cubicBezTo>
                  <a:cubicBezTo>
                    <a:pt x="149" y="310"/>
                    <a:pt x="149" y="312"/>
                    <a:pt x="150" y="314"/>
                  </a:cubicBezTo>
                  <a:cubicBezTo>
                    <a:pt x="152" y="316"/>
                    <a:pt x="179" y="362"/>
                    <a:pt x="256" y="362"/>
                  </a:cubicBezTo>
                  <a:cubicBezTo>
                    <a:pt x="319" y="362"/>
                    <a:pt x="358" y="318"/>
                    <a:pt x="360" y="316"/>
                  </a:cubicBezTo>
                  <a:cubicBezTo>
                    <a:pt x="362" y="314"/>
                    <a:pt x="363" y="311"/>
                    <a:pt x="362" y="308"/>
                  </a:cubicBezTo>
                  <a:cubicBezTo>
                    <a:pt x="353" y="236"/>
                    <a:pt x="353" y="236"/>
                    <a:pt x="353" y="236"/>
                  </a:cubicBezTo>
                  <a:cubicBezTo>
                    <a:pt x="384" y="223"/>
                    <a:pt x="384" y="223"/>
                    <a:pt x="384" y="223"/>
                  </a:cubicBezTo>
                  <a:cubicBezTo>
                    <a:pt x="384" y="352"/>
                    <a:pt x="384" y="352"/>
                    <a:pt x="384" y="352"/>
                  </a:cubicBezTo>
                  <a:cubicBezTo>
                    <a:pt x="384" y="358"/>
                    <a:pt x="388" y="362"/>
                    <a:pt x="394" y="362"/>
                  </a:cubicBezTo>
                  <a:cubicBezTo>
                    <a:pt x="400" y="362"/>
                    <a:pt x="405" y="358"/>
                    <a:pt x="405" y="352"/>
                  </a:cubicBezTo>
                  <a:cubicBezTo>
                    <a:pt x="405" y="214"/>
                    <a:pt x="405" y="214"/>
                    <a:pt x="405" y="214"/>
                  </a:cubicBezTo>
                  <a:cubicBezTo>
                    <a:pt x="409" y="212"/>
                    <a:pt x="409" y="212"/>
                    <a:pt x="409" y="212"/>
                  </a:cubicBezTo>
                  <a:cubicBezTo>
                    <a:pt x="413" y="210"/>
                    <a:pt x="416" y="206"/>
                    <a:pt x="416" y="202"/>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4" name="Freeform 929"/>
            <p:cNvSpPr>
              <a:spLocks noEditPoints="1"/>
            </p:cNvSpPr>
            <p:nvPr/>
          </p:nvSpPr>
          <p:spPr bwMode="auto">
            <a:xfrm>
              <a:off x="5432" y="3568"/>
              <a:ext cx="340" cy="340"/>
            </a:xfrm>
            <a:custGeom>
              <a:avLst/>
              <a:gdLst>
                <a:gd name="T0" fmla="*/ 332 w 512"/>
                <a:gd name="T1" fmla="*/ 245 h 512"/>
                <a:gd name="T2" fmla="*/ 340 w 512"/>
                <a:gd name="T3" fmla="*/ 305 h 512"/>
                <a:gd name="T4" fmla="*/ 256 w 512"/>
                <a:gd name="T5" fmla="*/ 341 h 512"/>
                <a:gd name="T6" fmla="*/ 171 w 512"/>
                <a:gd name="T7" fmla="*/ 306 h 512"/>
                <a:gd name="T8" fmla="*/ 179 w 512"/>
                <a:gd name="T9" fmla="*/ 245 h 512"/>
                <a:gd name="T10" fmla="*/ 251 w 512"/>
                <a:gd name="T11" fmla="*/ 276 h 512"/>
                <a:gd name="T12" fmla="*/ 256 w 512"/>
                <a:gd name="T13" fmla="*/ 277 h 512"/>
                <a:gd name="T14" fmla="*/ 260 w 512"/>
                <a:gd name="T15" fmla="*/ 276 h 512"/>
                <a:gd name="T16" fmla="*/ 332 w 512"/>
                <a:gd name="T17" fmla="*/ 245 h 512"/>
                <a:gd name="T18" fmla="*/ 136 w 512"/>
                <a:gd name="T19" fmla="*/ 203 h 512"/>
                <a:gd name="T20" fmla="*/ 256 w 512"/>
                <a:gd name="T21" fmla="*/ 255 h 512"/>
                <a:gd name="T22" fmla="*/ 376 w 512"/>
                <a:gd name="T23" fmla="*/ 203 h 512"/>
                <a:gd name="T24" fmla="*/ 256 w 512"/>
                <a:gd name="T25" fmla="*/ 160 h 512"/>
                <a:gd name="T26" fmla="*/ 136 w 512"/>
                <a:gd name="T27" fmla="*/ 203 h 512"/>
                <a:gd name="T28" fmla="*/ 512 w 512"/>
                <a:gd name="T29" fmla="*/ 256 h 512"/>
                <a:gd name="T30" fmla="*/ 256 w 512"/>
                <a:gd name="T31" fmla="*/ 512 h 512"/>
                <a:gd name="T32" fmla="*/ 0 w 512"/>
                <a:gd name="T33" fmla="*/ 256 h 512"/>
                <a:gd name="T34" fmla="*/ 256 w 512"/>
                <a:gd name="T35" fmla="*/ 0 h 512"/>
                <a:gd name="T36" fmla="*/ 512 w 512"/>
                <a:gd name="T37" fmla="*/ 256 h 512"/>
                <a:gd name="T38" fmla="*/ 416 w 512"/>
                <a:gd name="T39" fmla="*/ 202 h 512"/>
                <a:gd name="T40" fmla="*/ 409 w 512"/>
                <a:gd name="T41" fmla="*/ 192 h 512"/>
                <a:gd name="T42" fmla="*/ 259 w 512"/>
                <a:gd name="T43" fmla="*/ 139 h 512"/>
                <a:gd name="T44" fmla="*/ 252 w 512"/>
                <a:gd name="T45" fmla="*/ 139 h 512"/>
                <a:gd name="T46" fmla="*/ 103 w 512"/>
                <a:gd name="T47" fmla="*/ 192 h 512"/>
                <a:gd name="T48" fmla="*/ 96 w 512"/>
                <a:gd name="T49" fmla="*/ 202 h 512"/>
                <a:gd name="T50" fmla="*/ 102 w 512"/>
                <a:gd name="T51" fmla="*/ 212 h 512"/>
                <a:gd name="T52" fmla="*/ 159 w 512"/>
                <a:gd name="T53" fmla="*/ 236 h 512"/>
                <a:gd name="T54" fmla="*/ 149 w 512"/>
                <a:gd name="T55" fmla="*/ 308 h 512"/>
                <a:gd name="T56" fmla="*/ 150 w 512"/>
                <a:gd name="T57" fmla="*/ 314 h 512"/>
                <a:gd name="T58" fmla="*/ 256 w 512"/>
                <a:gd name="T59" fmla="*/ 362 h 512"/>
                <a:gd name="T60" fmla="*/ 360 w 512"/>
                <a:gd name="T61" fmla="*/ 316 h 512"/>
                <a:gd name="T62" fmla="*/ 362 w 512"/>
                <a:gd name="T63" fmla="*/ 308 h 512"/>
                <a:gd name="T64" fmla="*/ 353 w 512"/>
                <a:gd name="T65" fmla="*/ 236 h 512"/>
                <a:gd name="T66" fmla="*/ 384 w 512"/>
                <a:gd name="T67" fmla="*/ 223 h 512"/>
                <a:gd name="T68" fmla="*/ 384 w 512"/>
                <a:gd name="T69" fmla="*/ 352 h 512"/>
                <a:gd name="T70" fmla="*/ 394 w 512"/>
                <a:gd name="T71" fmla="*/ 362 h 512"/>
                <a:gd name="T72" fmla="*/ 405 w 512"/>
                <a:gd name="T73" fmla="*/ 352 h 512"/>
                <a:gd name="T74" fmla="*/ 405 w 512"/>
                <a:gd name="T75" fmla="*/ 214 h 512"/>
                <a:gd name="T76" fmla="*/ 409 w 512"/>
                <a:gd name="T77" fmla="*/ 212 h 512"/>
                <a:gd name="T78" fmla="*/ 416 w 512"/>
                <a:gd name="T79"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 h="512">
                  <a:moveTo>
                    <a:pt x="332" y="245"/>
                  </a:moveTo>
                  <a:cubicBezTo>
                    <a:pt x="340" y="305"/>
                    <a:pt x="340" y="305"/>
                    <a:pt x="340" y="305"/>
                  </a:cubicBezTo>
                  <a:cubicBezTo>
                    <a:pt x="331" y="315"/>
                    <a:pt x="299" y="341"/>
                    <a:pt x="256" y="341"/>
                  </a:cubicBezTo>
                  <a:cubicBezTo>
                    <a:pt x="201" y="341"/>
                    <a:pt x="177" y="315"/>
                    <a:pt x="171" y="306"/>
                  </a:cubicBezTo>
                  <a:cubicBezTo>
                    <a:pt x="179" y="245"/>
                    <a:pt x="179" y="245"/>
                    <a:pt x="179" y="245"/>
                  </a:cubicBezTo>
                  <a:cubicBezTo>
                    <a:pt x="251" y="276"/>
                    <a:pt x="251" y="276"/>
                    <a:pt x="251" y="276"/>
                  </a:cubicBezTo>
                  <a:cubicBezTo>
                    <a:pt x="253" y="277"/>
                    <a:pt x="254" y="277"/>
                    <a:pt x="256" y="277"/>
                  </a:cubicBezTo>
                  <a:cubicBezTo>
                    <a:pt x="257" y="277"/>
                    <a:pt x="259" y="277"/>
                    <a:pt x="260" y="276"/>
                  </a:cubicBezTo>
                  <a:lnTo>
                    <a:pt x="332" y="245"/>
                  </a:lnTo>
                  <a:close/>
                  <a:moveTo>
                    <a:pt x="136" y="203"/>
                  </a:moveTo>
                  <a:cubicBezTo>
                    <a:pt x="256" y="255"/>
                    <a:pt x="256" y="255"/>
                    <a:pt x="256" y="255"/>
                  </a:cubicBezTo>
                  <a:cubicBezTo>
                    <a:pt x="376" y="203"/>
                    <a:pt x="376" y="203"/>
                    <a:pt x="376" y="203"/>
                  </a:cubicBezTo>
                  <a:cubicBezTo>
                    <a:pt x="256" y="160"/>
                    <a:pt x="256" y="160"/>
                    <a:pt x="256" y="160"/>
                  </a:cubicBezTo>
                  <a:lnTo>
                    <a:pt x="136" y="203"/>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6" y="202"/>
                  </a:moveTo>
                  <a:cubicBezTo>
                    <a:pt x="416" y="198"/>
                    <a:pt x="413" y="194"/>
                    <a:pt x="409" y="192"/>
                  </a:cubicBezTo>
                  <a:cubicBezTo>
                    <a:pt x="259" y="139"/>
                    <a:pt x="259" y="139"/>
                    <a:pt x="259" y="139"/>
                  </a:cubicBezTo>
                  <a:cubicBezTo>
                    <a:pt x="257" y="138"/>
                    <a:pt x="254" y="138"/>
                    <a:pt x="252" y="139"/>
                  </a:cubicBezTo>
                  <a:cubicBezTo>
                    <a:pt x="103" y="192"/>
                    <a:pt x="103" y="192"/>
                    <a:pt x="103" y="192"/>
                  </a:cubicBezTo>
                  <a:cubicBezTo>
                    <a:pt x="99" y="194"/>
                    <a:pt x="96" y="198"/>
                    <a:pt x="96" y="202"/>
                  </a:cubicBezTo>
                  <a:cubicBezTo>
                    <a:pt x="96" y="206"/>
                    <a:pt x="98" y="210"/>
                    <a:pt x="102" y="212"/>
                  </a:cubicBezTo>
                  <a:cubicBezTo>
                    <a:pt x="159" y="236"/>
                    <a:pt x="159" y="236"/>
                    <a:pt x="159" y="236"/>
                  </a:cubicBezTo>
                  <a:cubicBezTo>
                    <a:pt x="149" y="308"/>
                    <a:pt x="149" y="308"/>
                    <a:pt x="149" y="308"/>
                  </a:cubicBezTo>
                  <a:cubicBezTo>
                    <a:pt x="149" y="310"/>
                    <a:pt x="149" y="312"/>
                    <a:pt x="150" y="314"/>
                  </a:cubicBezTo>
                  <a:cubicBezTo>
                    <a:pt x="152" y="316"/>
                    <a:pt x="179" y="362"/>
                    <a:pt x="256" y="362"/>
                  </a:cubicBezTo>
                  <a:cubicBezTo>
                    <a:pt x="319" y="362"/>
                    <a:pt x="358" y="318"/>
                    <a:pt x="360" y="316"/>
                  </a:cubicBezTo>
                  <a:cubicBezTo>
                    <a:pt x="362" y="314"/>
                    <a:pt x="363" y="311"/>
                    <a:pt x="362" y="308"/>
                  </a:cubicBezTo>
                  <a:cubicBezTo>
                    <a:pt x="353" y="236"/>
                    <a:pt x="353" y="236"/>
                    <a:pt x="353" y="236"/>
                  </a:cubicBezTo>
                  <a:cubicBezTo>
                    <a:pt x="384" y="223"/>
                    <a:pt x="384" y="223"/>
                    <a:pt x="384" y="223"/>
                  </a:cubicBezTo>
                  <a:cubicBezTo>
                    <a:pt x="384" y="352"/>
                    <a:pt x="384" y="352"/>
                    <a:pt x="384" y="352"/>
                  </a:cubicBezTo>
                  <a:cubicBezTo>
                    <a:pt x="384" y="358"/>
                    <a:pt x="388" y="362"/>
                    <a:pt x="394" y="362"/>
                  </a:cubicBezTo>
                  <a:cubicBezTo>
                    <a:pt x="400" y="362"/>
                    <a:pt x="405" y="358"/>
                    <a:pt x="405" y="352"/>
                  </a:cubicBezTo>
                  <a:cubicBezTo>
                    <a:pt x="405" y="214"/>
                    <a:pt x="405" y="214"/>
                    <a:pt x="405" y="214"/>
                  </a:cubicBezTo>
                  <a:cubicBezTo>
                    <a:pt x="409" y="212"/>
                    <a:pt x="409" y="212"/>
                    <a:pt x="409" y="212"/>
                  </a:cubicBezTo>
                  <a:cubicBezTo>
                    <a:pt x="413" y="210"/>
                    <a:pt x="416" y="206"/>
                    <a:pt x="416" y="202"/>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85" name="Group 531"/>
          <p:cNvGrpSpPr>
            <a:grpSpLocks noChangeAspect="1"/>
          </p:cNvGrpSpPr>
          <p:nvPr/>
        </p:nvGrpSpPr>
        <p:grpSpPr bwMode="auto">
          <a:xfrm>
            <a:off x="3288093" y="3730585"/>
            <a:ext cx="767812" cy="767812"/>
            <a:chOff x="3061" y="1953"/>
            <a:chExt cx="340" cy="340"/>
          </a:xfrm>
          <a:solidFill>
            <a:schemeClr val="accent1"/>
          </a:solidFill>
        </p:grpSpPr>
        <p:sp>
          <p:nvSpPr>
            <p:cNvPr id="86" name="Freeform 532"/>
            <p:cNvSpPr>
              <a:spLocks noEditPoints="1"/>
            </p:cNvSpPr>
            <p:nvPr/>
          </p:nvSpPr>
          <p:spPr bwMode="auto">
            <a:xfrm>
              <a:off x="3061" y="1953"/>
              <a:ext cx="340" cy="340"/>
            </a:xfrm>
            <a:custGeom>
              <a:avLst/>
              <a:gdLst>
                <a:gd name="T0" fmla="*/ 356 w 512"/>
                <a:gd name="T1" fmla="*/ 352 h 512"/>
                <a:gd name="T2" fmla="*/ 366 w 512"/>
                <a:gd name="T3" fmla="*/ 373 h 512"/>
                <a:gd name="T4" fmla="*/ 145 w 512"/>
                <a:gd name="T5" fmla="*/ 373 h 512"/>
                <a:gd name="T6" fmla="*/ 156 w 512"/>
                <a:gd name="T7" fmla="*/ 352 h 512"/>
                <a:gd name="T8" fmla="*/ 356 w 512"/>
                <a:gd name="T9" fmla="*/ 352 h 512"/>
                <a:gd name="T10" fmla="*/ 256 w 512"/>
                <a:gd name="T11" fmla="*/ 118 h 512"/>
                <a:gd name="T12" fmla="*/ 180 w 512"/>
                <a:gd name="T13" fmla="*/ 160 h 512"/>
                <a:gd name="T14" fmla="*/ 331 w 512"/>
                <a:gd name="T15" fmla="*/ 160 h 512"/>
                <a:gd name="T16" fmla="*/ 256 w 512"/>
                <a:gd name="T17" fmla="*/ 118 h 512"/>
                <a:gd name="T18" fmla="*/ 512 w 512"/>
                <a:gd name="T19" fmla="*/ 256 h 512"/>
                <a:gd name="T20" fmla="*/ 256 w 512"/>
                <a:gd name="T21" fmla="*/ 512 h 512"/>
                <a:gd name="T22" fmla="*/ 0 w 512"/>
                <a:gd name="T23" fmla="*/ 256 h 512"/>
                <a:gd name="T24" fmla="*/ 256 w 512"/>
                <a:gd name="T25" fmla="*/ 0 h 512"/>
                <a:gd name="T26" fmla="*/ 512 w 512"/>
                <a:gd name="T27" fmla="*/ 256 h 512"/>
                <a:gd name="T28" fmla="*/ 128 w 512"/>
                <a:gd name="T29" fmla="*/ 173 h 512"/>
                <a:gd name="T30" fmla="*/ 138 w 512"/>
                <a:gd name="T31" fmla="*/ 181 h 512"/>
                <a:gd name="T32" fmla="*/ 373 w 512"/>
                <a:gd name="T33" fmla="*/ 181 h 512"/>
                <a:gd name="T34" fmla="*/ 383 w 512"/>
                <a:gd name="T35" fmla="*/ 173 h 512"/>
                <a:gd name="T36" fmla="*/ 378 w 512"/>
                <a:gd name="T37" fmla="*/ 161 h 512"/>
                <a:gd name="T38" fmla="*/ 261 w 512"/>
                <a:gd name="T39" fmla="*/ 97 h 512"/>
                <a:gd name="T40" fmla="*/ 251 w 512"/>
                <a:gd name="T41" fmla="*/ 97 h 512"/>
                <a:gd name="T42" fmla="*/ 133 w 512"/>
                <a:gd name="T43" fmla="*/ 161 h 512"/>
                <a:gd name="T44" fmla="*/ 128 w 512"/>
                <a:gd name="T45" fmla="*/ 173 h 512"/>
                <a:gd name="T46" fmla="*/ 352 w 512"/>
                <a:gd name="T47" fmla="*/ 202 h 512"/>
                <a:gd name="T48" fmla="*/ 341 w 512"/>
                <a:gd name="T49" fmla="*/ 213 h 512"/>
                <a:gd name="T50" fmla="*/ 341 w 512"/>
                <a:gd name="T51" fmla="*/ 298 h 512"/>
                <a:gd name="T52" fmla="*/ 352 w 512"/>
                <a:gd name="T53" fmla="*/ 309 h 512"/>
                <a:gd name="T54" fmla="*/ 362 w 512"/>
                <a:gd name="T55" fmla="*/ 298 h 512"/>
                <a:gd name="T56" fmla="*/ 362 w 512"/>
                <a:gd name="T57" fmla="*/ 213 h 512"/>
                <a:gd name="T58" fmla="*/ 352 w 512"/>
                <a:gd name="T59" fmla="*/ 202 h 512"/>
                <a:gd name="T60" fmla="*/ 288 w 512"/>
                <a:gd name="T61" fmla="*/ 202 h 512"/>
                <a:gd name="T62" fmla="*/ 277 w 512"/>
                <a:gd name="T63" fmla="*/ 213 h 512"/>
                <a:gd name="T64" fmla="*/ 277 w 512"/>
                <a:gd name="T65" fmla="*/ 298 h 512"/>
                <a:gd name="T66" fmla="*/ 288 w 512"/>
                <a:gd name="T67" fmla="*/ 309 h 512"/>
                <a:gd name="T68" fmla="*/ 298 w 512"/>
                <a:gd name="T69" fmla="*/ 298 h 512"/>
                <a:gd name="T70" fmla="*/ 298 w 512"/>
                <a:gd name="T71" fmla="*/ 213 h 512"/>
                <a:gd name="T72" fmla="*/ 288 w 512"/>
                <a:gd name="T73" fmla="*/ 202 h 512"/>
                <a:gd name="T74" fmla="*/ 224 w 512"/>
                <a:gd name="T75" fmla="*/ 202 h 512"/>
                <a:gd name="T76" fmla="*/ 213 w 512"/>
                <a:gd name="T77" fmla="*/ 213 h 512"/>
                <a:gd name="T78" fmla="*/ 213 w 512"/>
                <a:gd name="T79" fmla="*/ 298 h 512"/>
                <a:gd name="T80" fmla="*/ 224 w 512"/>
                <a:gd name="T81" fmla="*/ 309 h 512"/>
                <a:gd name="T82" fmla="*/ 234 w 512"/>
                <a:gd name="T83" fmla="*/ 298 h 512"/>
                <a:gd name="T84" fmla="*/ 234 w 512"/>
                <a:gd name="T85" fmla="*/ 213 h 512"/>
                <a:gd name="T86" fmla="*/ 224 w 512"/>
                <a:gd name="T87" fmla="*/ 202 h 512"/>
                <a:gd name="T88" fmla="*/ 160 w 512"/>
                <a:gd name="T89" fmla="*/ 202 h 512"/>
                <a:gd name="T90" fmla="*/ 149 w 512"/>
                <a:gd name="T91" fmla="*/ 213 h 512"/>
                <a:gd name="T92" fmla="*/ 149 w 512"/>
                <a:gd name="T93" fmla="*/ 298 h 512"/>
                <a:gd name="T94" fmla="*/ 160 w 512"/>
                <a:gd name="T95" fmla="*/ 309 h 512"/>
                <a:gd name="T96" fmla="*/ 170 w 512"/>
                <a:gd name="T97" fmla="*/ 298 h 512"/>
                <a:gd name="T98" fmla="*/ 170 w 512"/>
                <a:gd name="T99" fmla="*/ 213 h 512"/>
                <a:gd name="T100" fmla="*/ 160 w 512"/>
                <a:gd name="T101" fmla="*/ 202 h 512"/>
                <a:gd name="T102" fmla="*/ 393 w 512"/>
                <a:gd name="T103" fmla="*/ 379 h 512"/>
                <a:gd name="T104" fmla="*/ 372 w 512"/>
                <a:gd name="T105" fmla="*/ 336 h 512"/>
                <a:gd name="T106" fmla="*/ 362 w 512"/>
                <a:gd name="T107" fmla="*/ 330 h 512"/>
                <a:gd name="T108" fmla="*/ 149 w 512"/>
                <a:gd name="T109" fmla="*/ 330 h 512"/>
                <a:gd name="T110" fmla="*/ 139 w 512"/>
                <a:gd name="T111" fmla="*/ 336 h 512"/>
                <a:gd name="T112" fmla="*/ 118 w 512"/>
                <a:gd name="T113" fmla="*/ 379 h 512"/>
                <a:gd name="T114" fmla="*/ 119 w 512"/>
                <a:gd name="T115" fmla="*/ 389 h 512"/>
                <a:gd name="T116" fmla="*/ 128 w 512"/>
                <a:gd name="T117" fmla="*/ 394 h 512"/>
                <a:gd name="T118" fmla="*/ 384 w 512"/>
                <a:gd name="T119" fmla="*/ 394 h 512"/>
                <a:gd name="T120" fmla="*/ 393 w 512"/>
                <a:gd name="T121" fmla="*/ 389 h 512"/>
                <a:gd name="T122" fmla="*/ 393 w 512"/>
                <a:gd name="T123" fmla="*/ 37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12" h="512">
                  <a:moveTo>
                    <a:pt x="356" y="352"/>
                  </a:moveTo>
                  <a:cubicBezTo>
                    <a:pt x="366" y="373"/>
                    <a:pt x="366" y="373"/>
                    <a:pt x="366" y="373"/>
                  </a:cubicBezTo>
                  <a:cubicBezTo>
                    <a:pt x="145" y="373"/>
                    <a:pt x="145" y="373"/>
                    <a:pt x="145" y="373"/>
                  </a:cubicBezTo>
                  <a:cubicBezTo>
                    <a:pt x="156" y="352"/>
                    <a:pt x="156" y="352"/>
                    <a:pt x="156" y="352"/>
                  </a:cubicBezTo>
                  <a:lnTo>
                    <a:pt x="356" y="352"/>
                  </a:lnTo>
                  <a:close/>
                  <a:moveTo>
                    <a:pt x="256" y="118"/>
                  </a:moveTo>
                  <a:cubicBezTo>
                    <a:pt x="180" y="160"/>
                    <a:pt x="180" y="160"/>
                    <a:pt x="180" y="160"/>
                  </a:cubicBezTo>
                  <a:cubicBezTo>
                    <a:pt x="331" y="160"/>
                    <a:pt x="331" y="160"/>
                    <a:pt x="331" y="160"/>
                  </a:cubicBezTo>
                  <a:lnTo>
                    <a:pt x="256" y="118"/>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128" y="173"/>
                  </a:moveTo>
                  <a:cubicBezTo>
                    <a:pt x="129" y="178"/>
                    <a:pt x="133" y="181"/>
                    <a:pt x="138" y="181"/>
                  </a:cubicBezTo>
                  <a:cubicBezTo>
                    <a:pt x="373" y="181"/>
                    <a:pt x="373" y="181"/>
                    <a:pt x="373" y="181"/>
                  </a:cubicBezTo>
                  <a:cubicBezTo>
                    <a:pt x="378" y="181"/>
                    <a:pt x="382" y="178"/>
                    <a:pt x="383" y="173"/>
                  </a:cubicBezTo>
                  <a:cubicBezTo>
                    <a:pt x="385" y="168"/>
                    <a:pt x="382" y="163"/>
                    <a:pt x="378" y="161"/>
                  </a:cubicBezTo>
                  <a:cubicBezTo>
                    <a:pt x="261" y="97"/>
                    <a:pt x="261" y="97"/>
                    <a:pt x="261" y="97"/>
                  </a:cubicBezTo>
                  <a:cubicBezTo>
                    <a:pt x="258" y="95"/>
                    <a:pt x="254" y="95"/>
                    <a:pt x="251" y="97"/>
                  </a:cubicBezTo>
                  <a:cubicBezTo>
                    <a:pt x="133" y="161"/>
                    <a:pt x="133" y="161"/>
                    <a:pt x="133" y="161"/>
                  </a:cubicBezTo>
                  <a:cubicBezTo>
                    <a:pt x="129" y="163"/>
                    <a:pt x="127" y="168"/>
                    <a:pt x="128" y="173"/>
                  </a:cubicBezTo>
                  <a:close/>
                  <a:moveTo>
                    <a:pt x="352" y="202"/>
                  </a:moveTo>
                  <a:cubicBezTo>
                    <a:pt x="346" y="202"/>
                    <a:pt x="341" y="207"/>
                    <a:pt x="341" y="213"/>
                  </a:cubicBezTo>
                  <a:cubicBezTo>
                    <a:pt x="341" y="298"/>
                    <a:pt x="341" y="298"/>
                    <a:pt x="341" y="298"/>
                  </a:cubicBezTo>
                  <a:cubicBezTo>
                    <a:pt x="341" y="304"/>
                    <a:pt x="346" y="309"/>
                    <a:pt x="352" y="309"/>
                  </a:cubicBezTo>
                  <a:cubicBezTo>
                    <a:pt x="358" y="309"/>
                    <a:pt x="362" y="304"/>
                    <a:pt x="362" y="298"/>
                  </a:cubicBezTo>
                  <a:cubicBezTo>
                    <a:pt x="362" y="213"/>
                    <a:pt x="362" y="213"/>
                    <a:pt x="362" y="213"/>
                  </a:cubicBezTo>
                  <a:cubicBezTo>
                    <a:pt x="362" y="207"/>
                    <a:pt x="358" y="202"/>
                    <a:pt x="352" y="202"/>
                  </a:cubicBezTo>
                  <a:close/>
                  <a:moveTo>
                    <a:pt x="288" y="202"/>
                  </a:moveTo>
                  <a:cubicBezTo>
                    <a:pt x="282" y="202"/>
                    <a:pt x="277" y="207"/>
                    <a:pt x="277" y="213"/>
                  </a:cubicBezTo>
                  <a:cubicBezTo>
                    <a:pt x="277" y="298"/>
                    <a:pt x="277" y="298"/>
                    <a:pt x="277" y="298"/>
                  </a:cubicBezTo>
                  <a:cubicBezTo>
                    <a:pt x="277" y="304"/>
                    <a:pt x="282" y="309"/>
                    <a:pt x="288" y="309"/>
                  </a:cubicBezTo>
                  <a:cubicBezTo>
                    <a:pt x="294" y="309"/>
                    <a:pt x="298" y="304"/>
                    <a:pt x="298" y="298"/>
                  </a:cubicBezTo>
                  <a:cubicBezTo>
                    <a:pt x="298" y="213"/>
                    <a:pt x="298" y="213"/>
                    <a:pt x="298" y="213"/>
                  </a:cubicBezTo>
                  <a:cubicBezTo>
                    <a:pt x="298" y="207"/>
                    <a:pt x="294" y="202"/>
                    <a:pt x="288" y="202"/>
                  </a:cubicBezTo>
                  <a:close/>
                  <a:moveTo>
                    <a:pt x="224" y="202"/>
                  </a:moveTo>
                  <a:cubicBezTo>
                    <a:pt x="218" y="202"/>
                    <a:pt x="213" y="207"/>
                    <a:pt x="213" y="213"/>
                  </a:cubicBezTo>
                  <a:cubicBezTo>
                    <a:pt x="213" y="298"/>
                    <a:pt x="213" y="298"/>
                    <a:pt x="213" y="298"/>
                  </a:cubicBezTo>
                  <a:cubicBezTo>
                    <a:pt x="213" y="304"/>
                    <a:pt x="218" y="309"/>
                    <a:pt x="224" y="309"/>
                  </a:cubicBezTo>
                  <a:cubicBezTo>
                    <a:pt x="230" y="309"/>
                    <a:pt x="234" y="304"/>
                    <a:pt x="234" y="298"/>
                  </a:cubicBezTo>
                  <a:cubicBezTo>
                    <a:pt x="234" y="213"/>
                    <a:pt x="234" y="213"/>
                    <a:pt x="234" y="213"/>
                  </a:cubicBezTo>
                  <a:cubicBezTo>
                    <a:pt x="234" y="207"/>
                    <a:pt x="230" y="202"/>
                    <a:pt x="224" y="202"/>
                  </a:cubicBezTo>
                  <a:close/>
                  <a:moveTo>
                    <a:pt x="160" y="202"/>
                  </a:moveTo>
                  <a:cubicBezTo>
                    <a:pt x="154" y="202"/>
                    <a:pt x="149" y="207"/>
                    <a:pt x="149" y="213"/>
                  </a:cubicBezTo>
                  <a:cubicBezTo>
                    <a:pt x="149" y="298"/>
                    <a:pt x="149" y="298"/>
                    <a:pt x="149" y="298"/>
                  </a:cubicBezTo>
                  <a:cubicBezTo>
                    <a:pt x="149" y="304"/>
                    <a:pt x="154" y="309"/>
                    <a:pt x="160" y="309"/>
                  </a:cubicBezTo>
                  <a:cubicBezTo>
                    <a:pt x="166" y="309"/>
                    <a:pt x="170" y="304"/>
                    <a:pt x="170" y="298"/>
                  </a:cubicBezTo>
                  <a:cubicBezTo>
                    <a:pt x="170" y="213"/>
                    <a:pt x="170" y="213"/>
                    <a:pt x="170" y="213"/>
                  </a:cubicBezTo>
                  <a:cubicBezTo>
                    <a:pt x="170" y="207"/>
                    <a:pt x="166" y="202"/>
                    <a:pt x="160" y="202"/>
                  </a:cubicBezTo>
                  <a:close/>
                  <a:moveTo>
                    <a:pt x="393" y="379"/>
                  </a:moveTo>
                  <a:cubicBezTo>
                    <a:pt x="372" y="336"/>
                    <a:pt x="372" y="336"/>
                    <a:pt x="372" y="336"/>
                  </a:cubicBezTo>
                  <a:cubicBezTo>
                    <a:pt x="370" y="333"/>
                    <a:pt x="366" y="330"/>
                    <a:pt x="362" y="330"/>
                  </a:cubicBezTo>
                  <a:cubicBezTo>
                    <a:pt x="149" y="330"/>
                    <a:pt x="149" y="330"/>
                    <a:pt x="149" y="330"/>
                  </a:cubicBezTo>
                  <a:cubicBezTo>
                    <a:pt x="145" y="330"/>
                    <a:pt x="141" y="333"/>
                    <a:pt x="139" y="336"/>
                  </a:cubicBezTo>
                  <a:cubicBezTo>
                    <a:pt x="118" y="379"/>
                    <a:pt x="118" y="379"/>
                    <a:pt x="118" y="379"/>
                  </a:cubicBezTo>
                  <a:cubicBezTo>
                    <a:pt x="116" y="382"/>
                    <a:pt x="117" y="386"/>
                    <a:pt x="119" y="389"/>
                  </a:cubicBezTo>
                  <a:cubicBezTo>
                    <a:pt x="121" y="392"/>
                    <a:pt x="124" y="394"/>
                    <a:pt x="128" y="394"/>
                  </a:cubicBezTo>
                  <a:cubicBezTo>
                    <a:pt x="384" y="394"/>
                    <a:pt x="384" y="394"/>
                    <a:pt x="384" y="394"/>
                  </a:cubicBezTo>
                  <a:cubicBezTo>
                    <a:pt x="387" y="394"/>
                    <a:pt x="391" y="392"/>
                    <a:pt x="393" y="389"/>
                  </a:cubicBezTo>
                  <a:cubicBezTo>
                    <a:pt x="395" y="386"/>
                    <a:pt x="395" y="382"/>
                    <a:pt x="393" y="379"/>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0" name="Freeform 533"/>
            <p:cNvSpPr>
              <a:spLocks noEditPoints="1"/>
            </p:cNvSpPr>
            <p:nvPr/>
          </p:nvSpPr>
          <p:spPr bwMode="auto">
            <a:xfrm>
              <a:off x="3061" y="1953"/>
              <a:ext cx="340" cy="340"/>
            </a:xfrm>
            <a:custGeom>
              <a:avLst/>
              <a:gdLst>
                <a:gd name="T0" fmla="*/ 356 w 512"/>
                <a:gd name="T1" fmla="*/ 352 h 512"/>
                <a:gd name="T2" fmla="*/ 366 w 512"/>
                <a:gd name="T3" fmla="*/ 373 h 512"/>
                <a:gd name="T4" fmla="*/ 145 w 512"/>
                <a:gd name="T5" fmla="*/ 373 h 512"/>
                <a:gd name="T6" fmla="*/ 156 w 512"/>
                <a:gd name="T7" fmla="*/ 352 h 512"/>
                <a:gd name="T8" fmla="*/ 356 w 512"/>
                <a:gd name="T9" fmla="*/ 352 h 512"/>
                <a:gd name="T10" fmla="*/ 256 w 512"/>
                <a:gd name="T11" fmla="*/ 118 h 512"/>
                <a:gd name="T12" fmla="*/ 180 w 512"/>
                <a:gd name="T13" fmla="*/ 160 h 512"/>
                <a:gd name="T14" fmla="*/ 331 w 512"/>
                <a:gd name="T15" fmla="*/ 160 h 512"/>
                <a:gd name="T16" fmla="*/ 256 w 512"/>
                <a:gd name="T17" fmla="*/ 118 h 512"/>
                <a:gd name="T18" fmla="*/ 512 w 512"/>
                <a:gd name="T19" fmla="*/ 256 h 512"/>
                <a:gd name="T20" fmla="*/ 256 w 512"/>
                <a:gd name="T21" fmla="*/ 512 h 512"/>
                <a:gd name="T22" fmla="*/ 0 w 512"/>
                <a:gd name="T23" fmla="*/ 256 h 512"/>
                <a:gd name="T24" fmla="*/ 256 w 512"/>
                <a:gd name="T25" fmla="*/ 0 h 512"/>
                <a:gd name="T26" fmla="*/ 512 w 512"/>
                <a:gd name="T27" fmla="*/ 256 h 512"/>
                <a:gd name="T28" fmla="*/ 128 w 512"/>
                <a:gd name="T29" fmla="*/ 173 h 512"/>
                <a:gd name="T30" fmla="*/ 138 w 512"/>
                <a:gd name="T31" fmla="*/ 181 h 512"/>
                <a:gd name="T32" fmla="*/ 373 w 512"/>
                <a:gd name="T33" fmla="*/ 181 h 512"/>
                <a:gd name="T34" fmla="*/ 383 w 512"/>
                <a:gd name="T35" fmla="*/ 173 h 512"/>
                <a:gd name="T36" fmla="*/ 378 w 512"/>
                <a:gd name="T37" fmla="*/ 161 h 512"/>
                <a:gd name="T38" fmla="*/ 261 w 512"/>
                <a:gd name="T39" fmla="*/ 97 h 512"/>
                <a:gd name="T40" fmla="*/ 251 w 512"/>
                <a:gd name="T41" fmla="*/ 97 h 512"/>
                <a:gd name="T42" fmla="*/ 133 w 512"/>
                <a:gd name="T43" fmla="*/ 161 h 512"/>
                <a:gd name="T44" fmla="*/ 128 w 512"/>
                <a:gd name="T45" fmla="*/ 173 h 512"/>
                <a:gd name="T46" fmla="*/ 352 w 512"/>
                <a:gd name="T47" fmla="*/ 202 h 512"/>
                <a:gd name="T48" fmla="*/ 341 w 512"/>
                <a:gd name="T49" fmla="*/ 213 h 512"/>
                <a:gd name="T50" fmla="*/ 341 w 512"/>
                <a:gd name="T51" fmla="*/ 298 h 512"/>
                <a:gd name="T52" fmla="*/ 352 w 512"/>
                <a:gd name="T53" fmla="*/ 309 h 512"/>
                <a:gd name="T54" fmla="*/ 362 w 512"/>
                <a:gd name="T55" fmla="*/ 298 h 512"/>
                <a:gd name="T56" fmla="*/ 362 w 512"/>
                <a:gd name="T57" fmla="*/ 213 h 512"/>
                <a:gd name="T58" fmla="*/ 352 w 512"/>
                <a:gd name="T59" fmla="*/ 202 h 512"/>
                <a:gd name="T60" fmla="*/ 288 w 512"/>
                <a:gd name="T61" fmla="*/ 202 h 512"/>
                <a:gd name="T62" fmla="*/ 277 w 512"/>
                <a:gd name="T63" fmla="*/ 213 h 512"/>
                <a:gd name="T64" fmla="*/ 277 w 512"/>
                <a:gd name="T65" fmla="*/ 298 h 512"/>
                <a:gd name="T66" fmla="*/ 288 w 512"/>
                <a:gd name="T67" fmla="*/ 309 h 512"/>
                <a:gd name="T68" fmla="*/ 298 w 512"/>
                <a:gd name="T69" fmla="*/ 298 h 512"/>
                <a:gd name="T70" fmla="*/ 298 w 512"/>
                <a:gd name="T71" fmla="*/ 213 h 512"/>
                <a:gd name="T72" fmla="*/ 288 w 512"/>
                <a:gd name="T73" fmla="*/ 202 h 512"/>
                <a:gd name="T74" fmla="*/ 224 w 512"/>
                <a:gd name="T75" fmla="*/ 202 h 512"/>
                <a:gd name="T76" fmla="*/ 213 w 512"/>
                <a:gd name="T77" fmla="*/ 213 h 512"/>
                <a:gd name="T78" fmla="*/ 213 w 512"/>
                <a:gd name="T79" fmla="*/ 298 h 512"/>
                <a:gd name="T80" fmla="*/ 224 w 512"/>
                <a:gd name="T81" fmla="*/ 309 h 512"/>
                <a:gd name="T82" fmla="*/ 234 w 512"/>
                <a:gd name="T83" fmla="*/ 298 h 512"/>
                <a:gd name="T84" fmla="*/ 234 w 512"/>
                <a:gd name="T85" fmla="*/ 213 h 512"/>
                <a:gd name="T86" fmla="*/ 224 w 512"/>
                <a:gd name="T87" fmla="*/ 202 h 512"/>
                <a:gd name="T88" fmla="*/ 160 w 512"/>
                <a:gd name="T89" fmla="*/ 202 h 512"/>
                <a:gd name="T90" fmla="*/ 149 w 512"/>
                <a:gd name="T91" fmla="*/ 213 h 512"/>
                <a:gd name="T92" fmla="*/ 149 w 512"/>
                <a:gd name="T93" fmla="*/ 298 h 512"/>
                <a:gd name="T94" fmla="*/ 160 w 512"/>
                <a:gd name="T95" fmla="*/ 309 h 512"/>
                <a:gd name="T96" fmla="*/ 170 w 512"/>
                <a:gd name="T97" fmla="*/ 298 h 512"/>
                <a:gd name="T98" fmla="*/ 170 w 512"/>
                <a:gd name="T99" fmla="*/ 213 h 512"/>
                <a:gd name="T100" fmla="*/ 160 w 512"/>
                <a:gd name="T101" fmla="*/ 202 h 512"/>
                <a:gd name="T102" fmla="*/ 393 w 512"/>
                <a:gd name="T103" fmla="*/ 379 h 512"/>
                <a:gd name="T104" fmla="*/ 372 w 512"/>
                <a:gd name="T105" fmla="*/ 336 h 512"/>
                <a:gd name="T106" fmla="*/ 362 w 512"/>
                <a:gd name="T107" fmla="*/ 330 h 512"/>
                <a:gd name="T108" fmla="*/ 149 w 512"/>
                <a:gd name="T109" fmla="*/ 330 h 512"/>
                <a:gd name="T110" fmla="*/ 139 w 512"/>
                <a:gd name="T111" fmla="*/ 336 h 512"/>
                <a:gd name="T112" fmla="*/ 118 w 512"/>
                <a:gd name="T113" fmla="*/ 379 h 512"/>
                <a:gd name="T114" fmla="*/ 119 w 512"/>
                <a:gd name="T115" fmla="*/ 389 h 512"/>
                <a:gd name="T116" fmla="*/ 128 w 512"/>
                <a:gd name="T117" fmla="*/ 394 h 512"/>
                <a:gd name="T118" fmla="*/ 384 w 512"/>
                <a:gd name="T119" fmla="*/ 394 h 512"/>
                <a:gd name="T120" fmla="*/ 393 w 512"/>
                <a:gd name="T121" fmla="*/ 389 h 512"/>
                <a:gd name="T122" fmla="*/ 393 w 512"/>
                <a:gd name="T123" fmla="*/ 37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12" h="512">
                  <a:moveTo>
                    <a:pt x="356" y="352"/>
                  </a:moveTo>
                  <a:cubicBezTo>
                    <a:pt x="366" y="373"/>
                    <a:pt x="366" y="373"/>
                    <a:pt x="366" y="373"/>
                  </a:cubicBezTo>
                  <a:cubicBezTo>
                    <a:pt x="145" y="373"/>
                    <a:pt x="145" y="373"/>
                    <a:pt x="145" y="373"/>
                  </a:cubicBezTo>
                  <a:cubicBezTo>
                    <a:pt x="156" y="352"/>
                    <a:pt x="156" y="352"/>
                    <a:pt x="156" y="352"/>
                  </a:cubicBezTo>
                  <a:lnTo>
                    <a:pt x="356" y="352"/>
                  </a:lnTo>
                  <a:close/>
                  <a:moveTo>
                    <a:pt x="256" y="118"/>
                  </a:moveTo>
                  <a:cubicBezTo>
                    <a:pt x="180" y="160"/>
                    <a:pt x="180" y="160"/>
                    <a:pt x="180" y="160"/>
                  </a:cubicBezTo>
                  <a:cubicBezTo>
                    <a:pt x="331" y="160"/>
                    <a:pt x="331" y="160"/>
                    <a:pt x="331" y="160"/>
                  </a:cubicBezTo>
                  <a:lnTo>
                    <a:pt x="256" y="118"/>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128" y="173"/>
                  </a:moveTo>
                  <a:cubicBezTo>
                    <a:pt x="129" y="178"/>
                    <a:pt x="133" y="181"/>
                    <a:pt x="138" y="181"/>
                  </a:cubicBezTo>
                  <a:cubicBezTo>
                    <a:pt x="373" y="181"/>
                    <a:pt x="373" y="181"/>
                    <a:pt x="373" y="181"/>
                  </a:cubicBezTo>
                  <a:cubicBezTo>
                    <a:pt x="378" y="181"/>
                    <a:pt x="382" y="178"/>
                    <a:pt x="383" y="173"/>
                  </a:cubicBezTo>
                  <a:cubicBezTo>
                    <a:pt x="385" y="168"/>
                    <a:pt x="382" y="163"/>
                    <a:pt x="378" y="161"/>
                  </a:cubicBezTo>
                  <a:cubicBezTo>
                    <a:pt x="261" y="97"/>
                    <a:pt x="261" y="97"/>
                    <a:pt x="261" y="97"/>
                  </a:cubicBezTo>
                  <a:cubicBezTo>
                    <a:pt x="258" y="95"/>
                    <a:pt x="254" y="95"/>
                    <a:pt x="251" y="97"/>
                  </a:cubicBezTo>
                  <a:cubicBezTo>
                    <a:pt x="133" y="161"/>
                    <a:pt x="133" y="161"/>
                    <a:pt x="133" y="161"/>
                  </a:cubicBezTo>
                  <a:cubicBezTo>
                    <a:pt x="129" y="163"/>
                    <a:pt x="127" y="168"/>
                    <a:pt x="128" y="173"/>
                  </a:cubicBezTo>
                  <a:close/>
                  <a:moveTo>
                    <a:pt x="352" y="202"/>
                  </a:moveTo>
                  <a:cubicBezTo>
                    <a:pt x="346" y="202"/>
                    <a:pt x="341" y="207"/>
                    <a:pt x="341" y="213"/>
                  </a:cubicBezTo>
                  <a:cubicBezTo>
                    <a:pt x="341" y="298"/>
                    <a:pt x="341" y="298"/>
                    <a:pt x="341" y="298"/>
                  </a:cubicBezTo>
                  <a:cubicBezTo>
                    <a:pt x="341" y="304"/>
                    <a:pt x="346" y="309"/>
                    <a:pt x="352" y="309"/>
                  </a:cubicBezTo>
                  <a:cubicBezTo>
                    <a:pt x="358" y="309"/>
                    <a:pt x="362" y="304"/>
                    <a:pt x="362" y="298"/>
                  </a:cubicBezTo>
                  <a:cubicBezTo>
                    <a:pt x="362" y="213"/>
                    <a:pt x="362" y="213"/>
                    <a:pt x="362" y="213"/>
                  </a:cubicBezTo>
                  <a:cubicBezTo>
                    <a:pt x="362" y="207"/>
                    <a:pt x="358" y="202"/>
                    <a:pt x="352" y="202"/>
                  </a:cubicBezTo>
                  <a:close/>
                  <a:moveTo>
                    <a:pt x="288" y="202"/>
                  </a:moveTo>
                  <a:cubicBezTo>
                    <a:pt x="282" y="202"/>
                    <a:pt x="277" y="207"/>
                    <a:pt x="277" y="213"/>
                  </a:cubicBezTo>
                  <a:cubicBezTo>
                    <a:pt x="277" y="298"/>
                    <a:pt x="277" y="298"/>
                    <a:pt x="277" y="298"/>
                  </a:cubicBezTo>
                  <a:cubicBezTo>
                    <a:pt x="277" y="304"/>
                    <a:pt x="282" y="309"/>
                    <a:pt x="288" y="309"/>
                  </a:cubicBezTo>
                  <a:cubicBezTo>
                    <a:pt x="294" y="309"/>
                    <a:pt x="298" y="304"/>
                    <a:pt x="298" y="298"/>
                  </a:cubicBezTo>
                  <a:cubicBezTo>
                    <a:pt x="298" y="213"/>
                    <a:pt x="298" y="213"/>
                    <a:pt x="298" y="213"/>
                  </a:cubicBezTo>
                  <a:cubicBezTo>
                    <a:pt x="298" y="207"/>
                    <a:pt x="294" y="202"/>
                    <a:pt x="288" y="202"/>
                  </a:cubicBezTo>
                  <a:close/>
                  <a:moveTo>
                    <a:pt x="224" y="202"/>
                  </a:moveTo>
                  <a:cubicBezTo>
                    <a:pt x="218" y="202"/>
                    <a:pt x="213" y="207"/>
                    <a:pt x="213" y="213"/>
                  </a:cubicBezTo>
                  <a:cubicBezTo>
                    <a:pt x="213" y="298"/>
                    <a:pt x="213" y="298"/>
                    <a:pt x="213" y="298"/>
                  </a:cubicBezTo>
                  <a:cubicBezTo>
                    <a:pt x="213" y="304"/>
                    <a:pt x="218" y="309"/>
                    <a:pt x="224" y="309"/>
                  </a:cubicBezTo>
                  <a:cubicBezTo>
                    <a:pt x="230" y="309"/>
                    <a:pt x="234" y="304"/>
                    <a:pt x="234" y="298"/>
                  </a:cubicBezTo>
                  <a:cubicBezTo>
                    <a:pt x="234" y="213"/>
                    <a:pt x="234" y="213"/>
                    <a:pt x="234" y="213"/>
                  </a:cubicBezTo>
                  <a:cubicBezTo>
                    <a:pt x="234" y="207"/>
                    <a:pt x="230" y="202"/>
                    <a:pt x="224" y="202"/>
                  </a:cubicBezTo>
                  <a:close/>
                  <a:moveTo>
                    <a:pt x="160" y="202"/>
                  </a:moveTo>
                  <a:cubicBezTo>
                    <a:pt x="154" y="202"/>
                    <a:pt x="149" y="207"/>
                    <a:pt x="149" y="213"/>
                  </a:cubicBezTo>
                  <a:cubicBezTo>
                    <a:pt x="149" y="298"/>
                    <a:pt x="149" y="298"/>
                    <a:pt x="149" y="298"/>
                  </a:cubicBezTo>
                  <a:cubicBezTo>
                    <a:pt x="149" y="304"/>
                    <a:pt x="154" y="309"/>
                    <a:pt x="160" y="309"/>
                  </a:cubicBezTo>
                  <a:cubicBezTo>
                    <a:pt x="166" y="309"/>
                    <a:pt x="170" y="304"/>
                    <a:pt x="170" y="298"/>
                  </a:cubicBezTo>
                  <a:cubicBezTo>
                    <a:pt x="170" y="213"/>
                    <a:pt x="170" y="213"/>
                    <a:pt x="170" y="213"/>
                  </a:cubicBezTo>
                  <a:cubicBezTo>
                    <a:pt x="170" y="207"/>
                    <a:pt x="166" y="202"/>
                    <a:pt x="160" y="202"/>
                  </a:cubicBezTo>
                  <a:close/>
                  <a:moveTo>
                    <a:pt x="393" y="379"/>
                  </a:moveTo>
                  <a:cubicBezTo>
                    <a:pt x="372" y="336"/>
                    <a:pt x="372" y="336"/>
                    <a:pt x="372" y="336"/>
                  </a:cubicBezTo>
                  <a:cubicBezTo>
                    <a:pt x="370" y="333"/>
                    <a:pt x="366" y="330"/>
                    <a:pt x="362" y="330"/>
                  </a:cubicBezTo>
                  <a:cubicBezTo>
                    <a:pt x="149" y="330"/>
                    <a:pt x="149" y="330"/>
                    <a:pt x="149" y="330"/>
                  </a:cubicBezTo>
                  <a:cubicBezTo>
                    <a:pt x="145" y="330"/>
                    <a:pt x="141" y="333"/>
                    <a:pt x="139" y="336"/>
                  </a:cubicBezTo>
                  <a:cubicBezTo>
                    <a:pt x="118" y="379"/>
                    <a:pt x="118" y="379"/>
                    <a:pt x="118" y="379"/>
                  </a:cubicBezTo>
                  <a:cubicBezTo>
                    <a:pt x="116" y="382"/>
                    <a:pt x="117" y="386"/>
                    <a:pt x="119" y="389"/>
                  </a:cubicBezTo>
                  <a:cubicBezTo>
                    <a:pt x="121" y="392"/>
                    <a:pt x="124" y="394"/>
                    <a:pt x="128" y="394"/>
                  </a:cubicBezTo>
                  <a:cubicBezTo>
                    <a:pt x="384" y="394"/>
                    <a:pt x="384" y="394"/>
                    <a:pt x="384" y="394"/>
                  </a:cubicBezTo>
                  <a:cubicBezTo>
                    <a:pt x="387" y="394"/>
                    <a:pt x="391" y="392"/>
                    <a:pt x="393" y="389"/>
                  </a:cubicBezTo>
                  <a:cubicBezTo>
                    <a:pt x="395" y="386"/>
                    <a:pt x="395" y="382"/>
                    <a:pt x="393" y="379"/>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91" name="Freeform 760"/>
          <p:cNvSpPr>
            <a:spLocks noChangeAspect="1" noEditPoints="1"/>
          </p:cNvSpPr>
          <p:nvPr/>
        </p:nvSpPr>
        <p:spPr bwMode="auto">
          <a:xfrm>
            <a:off x="4188093" y="2280441"/>
            <a:ext cx="767812" cy="767812"/>
          </a:xfrm>
          <a:custGeom>
            <a:avLst/>
            <a:gdLst>
              <a:gd name="T0" fmla="*/ 202 w 512"/>
              <a:gd name="T1" fmla="*/ 181 h 512"/>
              <a:gd name="T2" fmla="*/ 309 w 512"/>
              <a:gd name="T3" fmla="*/ 160 h 512"/>
              <a:gd name="T4" fmla="*/ 160 w 512"/>
              <a:gd name="T5" fmla="*/ 117 h 512"/>
              <a:gd name="T6" fmla="*/ 352 w 512"/>
              <a:gd name="T7" fmla="*/ 394 h 512"/>
              <a:gd name="T8" fmla="*/ 160 w 512"/>
              <a:gd name="T9" fmla="*/ 117 h 512"/>
              <a:gd name="T10" fmla="*/ 234 w 512"/>
              <a:gd name="T11" fmla="*/ 352 h 512"/>
              <a:gd name="T12" fmla="*/ 234 w 512"/>
              <a:gd name="T13" fmla="*/ 373 h 512"/>
              <a:gd name="T14" fmla="*/ 245 w 512"/>
              <a:gd name="T15" fmla="*/ 320 h 512"/>
              <a:gd name="T16" fmla="*/ 224 w 512"/>
              <a:gd name="T17" fmla="*/ 320 h 512"/>
              <a:gd name="T18" fmla="*/ 245 w 512"/>
              <a:gd name="T19" fmla="*/ 320 h 512"/>
              <a:gd name="T20" fmla="*/ 234 w 512"/>
              <a:gd name="T21" fmla="*/ 266 h 512"/>
              <a:gd name="T22" fmla="*/ 234 w 512"/>
              <a:gd name="T23" fmla="*/ 288 h 512"/>
              <a:gd name="T24" fmla="*/ 245 w 512"/>
              <a:gd name="T25" fmla="*/ 234 h 512"/>
              <a:gd name="T26" fmla="*/ 224 w 512"/>
              <a:gd name="T27" fmla="*/ 234 h 512"/>
              <a:gd name="T28" fmla="*/ 245 w 512"/>
              <a:gd name="T29" fmla="*/ 234 h 512"/>
              <a:gd name="T30" fmla="*/ 277 w 512"/>
              <a:gd name="T31" fmla="*/ 352 h 512"/>
              <a:gd name="T32" fmla="*/ 277 w 512"/>
              <a:gd name="T33" fmla="*/ 373 h 512"/>
              <a:gd name="T34" fmla="*/ 288 w 512"/>
              <a:gd name="T35" fmla="*/ 320 h 512"/>
              <a:gd name="T36" fmla="*/ 266 w 512"/>
              <a:gd name="T37" fmla="*/ 320 h 512"/>
              <a:gd name="T38" fmla="*/ 288 w 512"/>
              <a:gd name="T39" fmla="*/ 320 h 512"/>
              <a:gd name="T40" fmla="*/ 277 w 512"/>
              <a:gd name="T41" fmla="*/ 266 h 512"/>
              <a:gd name="T42" fmla="*/ 277 w 512"/>
              <a:gd name="T43" fmla="*/ 288 h 512"/>
              <a:gd name="T44" fmla="*/ 288 w 512"/>
              <a:gd name="T45" fmla="*/ 234 h 512"/>
              <a:gd name="T46" fmla="*/ 266 w 512"/>
              <a:gd name="T47" fmla="*/ 234 h 512"/>
              <a:gd name="T48" fmla="*/ 288 w 512"/>
              <a:gd name="T49" fmla="*/ 234 h 512"/>
              <a:gd name="T50" fmla="*/ 320 w 512"/>
              <a:gd name="T51" fmla="*/ 309 h 512"/>
              <a:gd name="T52" fmla="*/ 309 w 512"/>
              <a:gd name="T53" fmla="*/ 362 h 512"/>
              <a:gd name="T54" fmla="*/ 330 w 512"/>
              <a:gd name="T55" fmla="*/ 362 h 512"/>
              <a:gd name="T56" fmla="*/ 330 w 512"/>
              <a:gd name="T57" fmla="*/ 277 h 512"/>
              <a:gd name="T58" fmla="*/ 309 w 512"/>
              <a:gd name="T59" fmla="*/ 277 h 512"/>
              <a:gd name="T60" fmla="*/ 330 w 512"/>
              <a:gd name="T61" fmla="*/ 277 h 512"/>
              <a:gd name="T62" fmla="*/ 320 w 512"/>
              <a:gd name="T63" fmla="*/ 224 h 512"/>
              <a:gd name="T64" fmla="*/ 320 w 512"/>
              <a:gd name="T65" fmla="*/ 245 h 512"/>
              <a:gd name="T66" fmla="*/ 181 w 512"/>
              <a:gd name="T67" fmla="*/ 192 h 512"/>
              <a:gd name="T68" fmla="*/ 320 w 512"/>
              <a:gd name="T69" fmla="*/ 202 h 512"/>
              <a:gd name="T70" fmla="*/ 330 w 512"/>
              <a:gd name="T71" fmla="*/ 149 h 512"/>
              <a:gd name="T72" fmla="*/ 192 w 512"/>
              <a:gd name="T73" fmla="*/ 138 h 512"/>
              <a:gd name="T74" fmla="*/ 181 w 512"/>
              <a:gd name="T75" fmla="*/ 192 h 512"/>
              <a:gd name="T76" fmla="*/ 192 w 512"/>
              <a:gd name="T77" fmla="*/ 245 h 512"/>
              <a:gd name="T78" fmla="*/ 192 w 512"/>
              <a:gd name="T79" fmla="*/ 224 h 512"/>
              <a:gd name="T80" fmla="*/ 181 w 512"/>
              <a:gd name="T81" fmla="*/ 277 h 512"/>
              <a:gd name="T82" fmla="*/ 202 w 512"/>
              <a:gd name="T83" fmla="*/ 277 h 512"/>
              <a:gd name="T84" fmla="*/ 181 w 512"/>
              <a:gd name="T85" fmla="*/ 277 h 512"/>
              <a:gd name="T86" fmla="*/ 192 w 512"/>
              <a:gd name="T87" fmla="*/ 330 h 512"/>
              <a:gd name="T88" fmla="*/ 192 w 512"/>
              <a:gd name="T89" fmla="*/ 309 h 512"/>
              <a:gd name="T90" fmla="*/ 181 w 512"/>
              <a:gd name="T91" fmla="*/ 362 h 512"/>
              <a:gd name="T92" fmla="*/ 202 w 512"/>
              <a:gd name="T93" fmla="*/ 362 h 512"/>
              <a:gd name="T94" fmla="*/ 181 w 512"/>
              <a:gd name="T95" fmla="*/ 362 h 512"/>
              <a:gd name="T96" fmla="*/ 256 w 512"/>
              <a:gd name="T97" fmla="*/ 512 h 512"/>
              <a:gd name="T98" fmla="*/ 256 w 512"/>
              <a:gd name="T99" fmla="*/ 0 h 512"/>
              <a:gd name="T100" fmla="*/ 373 w 512"/>
              <a:gd name="T101" fmla="*/ 106 h 512"/>
              <a:gd name="T102" fmla="*/ 149 w 512"/>
              <a:gd name="T103" fmla="*/ 96 h 512"/>
              <a:gd name="T104" fmla="*/ 138 w 512"/>
              <a:gd name="T105" fmla="*/ 405 h 512"/>
              <a:gd name="T106" fmla="*/ 362 w 512"/>
              <a:gd name="T107" fmla="*/ 416 h 512"/>
              <a:gd name="T108" fmla="*/ 373 w 512"/>
              <a:gd name="T109" fmla="*/ 10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12" h="512">
                <a:moveTo>
                  <a:pt x="309" y="181"/>
                </a:moveTo>
                <a:cubicBezTo>
                  <a:pt x="202" y="181"/>
                  <a:pt x="202" y="181"/>
                  <a:pt x="202" y="181"/>
                </a:cubicBezTo>
                <a:cubicBezTo>
                  <a:pt x="202" y="160"/>
                  <a:pt x="202" y="160"/>
                  <a:pt x="202" y="160"/>
                </a:cubicBezTo>
                <a:cubicBezTo>
                  <a:pt x="309" y="160"/>
                  <a:pt x="309" y="160"/>
                  <a:pt x="309" y="160"/>
                </a:cubicBezTo>
                <a:lnTo>
                  <a:pt x="309" y="181"/>
                </a:lnTo>
                <a:close/>
                <a:moveTo>
                  <a:pt x="160" y="117"/>
                </a:moveTo>
                <a:cubicBezTo>
                  <a:pt x="352" y="117"/>
                  <a:pt x="352" y="117"/>
                  <a:pt x="352" y="117"/>
                </a:cubicBezTo>
                <a:cubicBezTo>
                  <a:pt x="352" y="394"/>
                  <a:pt x="352" y="394"/>
                  <a:pt x="352" y="394"/>
                </a:cubicBezTo>
                <a:cubicBezTo>
                  <a:pt x="160" y="394"/>
                  <a:pt x="160" y="394"/>
                  <a:pt x="160" y="394"/>
                </a:cubicBezTo>
                <a:lnTo>
                  <a:pt x="160" y="117"/>
                </a:lnTo>
                <a:close/>
                <a:moveTo>
                  <a:pt x="245" y="362"/>
                </a:moveTo>
                <a:cubicBezTo>
                  <a:pt x="245" y="356"/>
                  <a:pt x="240" y="352"/>
                  <a:pt x="234" y="352"/>
                </a:cubicBezTo>
                <a:cubicBezTo>
                  <a:pt x="228" y="352"/>
                  <a:pt x="224" y="356"/>
                  <a:pt x="224" y="362"/>
                </a:cubicBezTo>
                <a:cubicBezTo>
                  <a:pt x="224" y="368"/>
                  <a:pt x="228" y="373"/>
                  <a:pt x="234" y="373"/>
                </a:cubicBezTo>
                <a:cubicBezTo>
                  <a:pt x="240" y="373"/>
                  <a:pt x="245" y="368"/>
                  <a:pt x="245" y="362"/>
                </a:cubicBezTo>
                <a:close/>
                <a:moveTo>
                  <a:pt x="245" y="320"/>
                </a:moveTo>
                <a:cubicBezTo>
                  <a:pt x="245" y="314"/>
                  <a:pt x="240" y="309"/>
                  <a:pt x="234" y="309"/>
                </a:cubicBezTo>
                <a:cubicBezTo>
                  <a:pt x="228" y="309"/>
                  <a:pt x="224" y="314"/>
                  <a:pt x="224" y="320"/>
                </a:cubicBezTo>
                <a:cubicBezTo>
                  <a:pt x="224" y="326"/>
                  <a:pt x="228" y="330"/>
                  <a:pt x="234" y="330"/>
                </a:cubicBezTo>
                <a:cubicBezTo>
                  <a:pt x="240" y="330"/>
                  <a:pt x="245" y="326"/>
                  <a:pt x="245" y="320"/>
                </a:cubicBezTo>
                <a:close/>
                <a:moveTo>
                  <a:pt x="245" y="277"/>
                </a:moveTo>
                <a:cubicBezTo>
                  <a:pt x="245" y="271"/>
                  <a:pt x="240" y="266"/>
                  <a:pt x="234" y="266"/>
                </a:cubicBezTo>
                <a:cubicBezTo>
                  <a:pt x="228" y="266"/>
                  <a:pt x="224" y="271"/>
                  <a:pt x="224" y="277"/>
                </a:cubicBezTo>
                <a:cubicBezTo>
                  <a:pt x="224" y="283"/>
                  <a:pt x="228" y="288"/>
                  <a:pt x="234" y="288"/>
                </a:cubicBezTo>
                <a:cubicBezTo>
                  <a:pt x="240" y="288"/>
                  <a:pt x="245" y="283"/>
                  <a:pt x="245" y="277"/>
                </a:cubicBezTo>
                <a:close/>
                <a:moveTo>
                  <a:pt x="245" y="234"/>
                </a:moveTo>
                <a:cubicBezTo>
                  <a:pt x="245" y="228"/>
                  <a:pt x="240" y="224"/>
                  <a:pt x="234" y="224"/>
                </a:cubicBezTo>
                <a:cubicBezTo>
                  <a:pt x="228" y="224"/>
                  <a:pt x="224" y="228"/>
                  <a:pt x="224" y="234"/>
                </a:cubicBezTo>
                <a:cubicBezTo>
                  <a:pt x="224" y="240"/>
                  <a:pt x="228" y="245"/>
                  <a:pt x="234" y="245"/>
                </a:cubicBezTo>
                <a:cubicBezTo>
                  <a:pt x="240" y="245"/>
                  <a:pt x="245" y="240"/>
                  <a:pt x="245" y="234"/>
                </a:cubicBezTo>
                <a:close/>
                <a:moveTo>
                  <a:pt x="288" y="362"/>
                </a:moveTo>
                <a:cubicBezTo>
                  <a:pt x="288" y="356"/>
                  <a:pt x="283" y="352"/>
                  <a:pt x="277" y="352"/>
                </a:cubicBezTo>
                <a:cubicBezTo>
                  <a:pt x="271" y="352"/>
                  <a:pt x="266" y="356"/>
                  <a:pt x="266" y="362"/>
                </a:cubicBezTo>
                <a:cubicBezTo>
                  <a:pt x="266" y="368"/>
                  <a:pt x="271" y="373"/>
                  <a:pt x="277" y="373"/>
                </a:cubicBezTo>
                <a:cubicBezTo>
                  <a:pt x="283" y="373"/>
                  <a:pt x="288" y="368"/>
                  <a:pt x="288" y="362"/>
                </a:cubicBezTo>
                <a:close/>
                <a:moveTo>
                  <a:pt x="288" y="320"/>
                </a:moveTo>
                <a:cubicBezTo>
                  <a:pt x="288" y="314"/>
                  <a:pt x="283" y="309"/>
                  <a:pt x="277" y="309"/>
                </a:cubicBezTo>
                <a:cubicBezTo>
                  <a:pt x="271" y="309"/>
                  <a:pt x="266" y="314"/>
                  <a:pt x="266" y="320"/>
                </a:cubicBezTo>
                <a:cubicBezTo>
                  <a:pt x="266" y="326"/>
                  <a:pt x="271" y="330"/>
                  <a:pt x="277" y="330"/>
                </a:cubicBezTo>
                <a:cubicBezTo>
                  <a:pt x="283" y="330"/>
                  <a:pt x="288" y="326"/>
                  <a:pt x="288" y="320"/>
                </a:cubicBezTo>
                <a:close/>
                <a:moveTo>
                  <a:pt x="288" y="277"/>
                </a:moveTo>
                <a:cubicBezTo>
                  <a:pt x="288" y="271"/>
                  <a:pt x="283" y="266"/>
                  <a:pt x="277" y="266"/>
                </a:cubicBezTo>
                <a:cubicBezTo>
                  <a:pt x="271" y="266"/>
                  <a:pt x="266" y="271"/>
                  <a:pt x="266" y="277"/>
                </a:cubicBezTo>
                <a:cubicBezTo>
                  <a:pt x="266" y="283"/>
                  <a:pt x="271" y="288"/>
                  <a:pt x="277" y="288"/>
                </a:cubicBezTo>
                <a:cubicBezTo>
                  <a:pt x="283" y="288"/>
                  <a:pt x="288" y="283"/>
                  <a:pt x="288" y="277"/>
                </a:cubicBezTo>
                <a:close/>
                <a:moveTo>
                  <a:pt x="288" y="234"/>
                </a:moveTo>
                <a:cubicBezTo>
                  <a:pt x="288" y="228"/>
                  <a:pt x="283" y="224"/>
                  <a:pt x="277" y="224"/>
                </a:cubicBezTo>
                <a:cubicBezTo>
                  <a:pt x="271" y="224"/>
                  <a:pt x="266" y="228"/>
                  <a:pt x="266" y="234"/>
                </a:cubicBezTo>
                <a:cubicBezTo>
                  <a:pt x="266" y="240"/>
                  <a:pt x="271" y="245"/>
                  <a:pt x="277" y="245"/>
                </a:cubicBezTo>
                <a:cubicBezTo>
                  <a:pt x="283" y="245"/>
                  <a:pt x="288" y="240"/>
                  <a:pt x="288" y="234"/>
                </a:cubicBezTo>
                <a:close/>
                <a:moveTo>
                  <a:pt x="330" y="320"/>
                </a:moveTo>
                <a:cubicBezTo>
                  <a:pt x="330" y="314"/>
                  <a:pt x="326" y="309"/>
                  <a:pt x="320" y="309"/>
                </a:cubicBezTo>
                <a:cubicBezTo>
                  <a:pt x="314" y="309"/>
                  <a:pt x="309" y="314"/>
                  <a:pt x="309" y="320"/>
                </a:cubicBezTo>
                <a:cubicBezTo>
                  <a:pt x="309" y="362"/>
                  <a:pt x="309" y="362"/>
                  <a:pt x="309" y="362"/>
                </a:cubicBezTo>
                <a:cubicBezTo>
                  <a:pt x="309" y="368"/>
                  <a:pt x="314" y="373"/>
                  <a:pt x="320" y="373"/>
                </a:cubicBezTo>
                <a:cubicBezTo>
                  <a:pt x="326" y="373"/>
                  <a:pt x="330" y="368"/>
                  <a:pt x="330" y="362"/>
                </a:cubicBezTo>
                <a:lnTo>
                  <a:pt x="330" y="320"/>
                </a:lnTo>
                <a:close/>
                <a:moveTo>
                  <a:pt x="330" y="277"/>
                </a:moveTo>
                <a:cubicBezTo>
                  <a:pt x="330" y="271"/>
                  <a:pt x="326" y="266"/>
                  <a:pt x="320" y="266"/>
                </a:cubicBezTo>
                <a:cubicBezTo>
                  <a:pt x="314" y="266"/>
                  <a:pt x="309" y="271"/>
                  <a:pt x="309" y="277"/>
                </a:cubicBezTo>
                <a:cubicBezTo>
                  <a:pt x="309" y="283"/>
                  <a:pt x="314" y="288"/>
                  <a:pt x="320" y="288"/>
                </a:cubicBezTo>
                <a:cubicBezTo>
                  <a:pt x="326" y="288"/>
                  <a:pt x="330" y="283"/>
                  <a:pt x="330" y="277"/>
                </a:cubicBezTo>
                <a:close/>
                <a:moveTo>
                  <a:pt x="330" y="234"/>
                </a:moveTo>
                <a:cubicBezTo>
                  <a:pt x="330" y="228"/>
                  <a:pt x="326" y="224"/>
                  <a:pt x="320" y="224"/>
                </a:cubicBezTo>
                <a:cubicBezTo>
                  <a:pt x="314" y="224"/>
                  <a:pt x="309" y="228"/>
                  <a:pt x="309" y="234"/>
                </a:cubicBezTo>
                <a:cubicBezTo>
                  <a:pt x="309" y="240"/>
                  <a:pt x="314" y="245"/>
                  <a:pt x="320" y="245"/>
                </a:cubicBezTo>
                <a:cubicBezTo>
                  <a:pt x="326" y="245"/>
                  <a:pt x="330" y="240"/>
                  <a:pt x="330" y="234"/>
                </a:cubicBezTo>
                <a:close/>
                <a:moveTo>
                  <a:pt x="181" y="192"/>
                </a:moveTo>
                <a:cubicBezTo>
                  <a:pt x="181" y="198"/>
                  <a:pt x="186" y="202"/>
                  <a:pt x="192" y="202"/>
                </a:cubicBezTo>
                <a:cubicBezTo>
                  <a:pt x="320" y="202"/>
                  <a:pt x="320" y="202"/>
                  <a:pt x="320" y="202"/>
                </a:cubicBezTo>
                <a:cubicBezTo>
                  <a:pt x="326" y="202"/>
                  <a:pt x="330" y="198"/>
                  <a:pt x="330" y="192"/>
                </a:cubicBezTo>
                <a:cubicBezTo>
                  <a:pt x="330" y="149"/>
                  <a:pt x="330" y="149"/>
                  <a:pt x="330" y="149"/>
                </a:cubicBezTo>
                <a:cubicBezTo>
                  <a:pt x="330" y="143"/>
                  <a:pt x="326" y="138"/>
                  <a:pt x="320" y="138"/>
                </a:cubicBezTo>
                <a:cubicBezTo>
                  <a:pt x="192" y="138"/>
                  <a:pt x="192" y="138"/>
                  <a:pt x="192" y="138"/>
                </a:cubicBezTo>
                <a:cubicBezTo>
                  <a:pt x="186" y="138"/>
                  <a:pt x="181" y="143"/>
                  <a:pt x="181" y="149"/>
                </a:cubicBezTo>
                <a:lnTo>
                  <a:pt x="181" y="192"/>
                </a:lnTo>
                <a:close/>
                <a:moveTo>
                  <a:pt x="181" y="234"/>
                </a:moveTo>
                <a:cubicBezTo>
                  <a:pt x="181" y="240"/>
                  <a:pt x="186" y="245"/>
                  <a:pt x="192" y="245"/>
                </a:cubicBezTo>
                <a:cubicBezTo>
                  <a:pt x="198" y="245"/>
                  <a:pt x="202" y="240"/>
                  <a:pt x="202" y="234"/>
                </a:cubicBezTo>
                <a:cubicBezTo>
                  <a:pt x="202" y="228"/>
                  <a:pt x="198" y="224"/>
                  <a:pt x="192" y="224"/>
                </a:cubicBezTo>
                <a:cubicBezTo>
                  <a:pt x="186" y="224"/>
                  <a:pt x="181" y="228"/>
                  <a:pt x="181" y="234"/>
                </a:cubicBezTo>
                <a:close/>
                <a:moveTo>
                  <a:pt x="181" y="277"/>
                </a:moveTo>
                <a:cubicBezTo>
                  <a:pt x="181" y="283"/>
                  <a:pt x="186" y="288"/>
                  <a:pt x="192" y="288"/>
                </a:cubicBezTo>
                <a:cubicBezTo>
                  <a:pt x="198" y="288"/>
                  <a:pt x="202" y="283"/>
                  <a:pt x="202" y="277"/>
                </a:cubicBezTo>
                <a:cubicBezTo>
                  <a:pt x="202" y="271"/>
                  <a:pt x="198" y="266"/>
                  <a:pt x="192" y="266"/>
                </a:cubicBezTo>
                <a:cubicBezTo>
                  <a:pt x="186" y="266"/>
                  <a:pt x="181" y="271"/>
                  <a:pt x="181" y="277"/>
                </a:cubicBezTo>
                <a:close/>
                <a:moveTo>
                  <a:pt x="181" y="320"/>
                </a:moveTo>
                <a:cubicBezTo>
                  <a:pt x="181" y="326"/>
                  <a:pt x="186" y="330"/>
                  <a:pt x="192" y="330"/>
                </a:cubicBezTo>
                <a:cubicBezTo>
                  <a:pt x="198" y="330"/>
                  <a:pt x="202" y="326"/>
                  <a:pt x="202" y="320"/>
                </a:cubicBezTo>
                <a:cubicBezTo>
                  <a:pt x="202" y="314"/>
                  <a:pt x="198" y="309"/>
                  <a:pt x="192" y="309"/>
                </a:cubicBezTo>
                <a:cubicBezTo>
                  <a:pt x="186" y="309"/>
                  <a:pt x="181" y="314"/>
                  <a:pt x="181" y="320"/>
                </a:cubicBezTo>
                <a:close/>
                <a:moveTo>
                  <a:pt x="181" y="362"/>
                </a:moveTo>
                <a:cubicBezTo>
                  <a:pt x="181" y="368"/>
                  <a:pt x="186" y="373"/>
                  <a:pt x="192" y="373"/>
                </a:cubicBezTo>
                <a:cubicBezTo>
                  <a:pt x="198" y="373"/>
                  <a:pt x="202" y="368"/>
                  <a:pt x="202" y="362"/>
                </a:cubicBezTo>
                <a:cubicBezTo>
                  <a:pt x="202" y="356"/>
                  <a:pt x="198" y="352"/>
                  <a:pt x="192" y="352"/>
                </a:cubicBezTo>
                <a:cubicBezTo>
                  <a:pt x="186" y="352"/>
                  <a:pt x="181" y="356"/>
                  <a:pt x="181" y="362"/>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73" y="106"/>
                </a:moveTo>
                <a:cubicBezTo>
                  <a:pt x="373" y="100"/>
                  <a:pt x="368" y="96"/>
                  <a:pt x="362" y="96"/>
                </a:cubicBezTo>
                <a:cubicBezTo>
                  <a:pt x="149" y="96"/>
                  <a:pt x="149" y="96"/>
                  <a:pt x="149" y="96"/>
                </a:cubicBezTo>
                <a:cubicBezTo>
                  <a:pt x="143" y="96"/>
                  <a:pt x="138" y="100"/>
                  <a:pt x="138" y="106"/>
                </a:cubicBezTo>
                <a:cubicBezTo>
                  <a:pt x="138" y="405"/>
                  <a:pt x="138" y="405"/>
                  <a:pt x="138" y="405"/>
                </a:cubicBezTo>
                <a:cubicBezTo>
                  <a:pt x="138" y="411"/>
                  <a:pt x="143" y="416"/>
                  <a:pt x="149" y="416"/>
                </a:cubicBezTo>
                <a:cubicBezTo>
                  <a:pt x="362" y="416"/>
                  <a:pt x="362" y="416"/>
                  <a:pt x="362" y="416"/>
                </a:cubicBezTo>
                <a:cubicBezTo>
                  <a:pt x="368" y="416"/>
                  <a:pt x="373" y="411"/>
                  <a:pt x="373" y="405"/>
                </a:cubicBezTo>
                <a:lnTo>
                  <a:pt x="373" y="106"/>
                </a:lnTo>
                <a:close/>
              </a:path>
            </a:pathLst>
          </a:custGeom>
          <a:solidFill>
            <a:srgbClr val="004F59"/>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92" name="TextBox 91"/>
          <p:cNvSpPr txBox="1"/>
          <p:nvPr/>
        </p:nvSpPr>
        <p:spPr>
          <a:xfrm>
            <a:off x="4146279" y="3451802"/>
            <a:ext cx="858167" cy="369332"/>
          </a:xfrm>
          <a:prstGeom prst="rect">
            <a:avLst/>
          </a:prstGeom>
          <a:noFill/>
        </p:spPr>
        <p:txBody>
          <a:bodyPr vert="horz" wrap="square" lIns="0" tIns="0" rIns="0" bIns="0" rtlCol="0">
            <a:spAutoFit/>
          </a:bodyPr>
          <a:lstStyle/>
          <a:p>
            <a:pPr algn="ctr">
              <a:spcBef>
                <a:spcPts val="200"/>
              </a:spcBef>
              <a:buSzPct val="100000"/>
            </a:pPr>
            <a:r>
              <a:rPr lang="en-US" sz="1200" b="1" dirty="0"/>
              <a:t>Kentucky HEALTH</a:t>
            </a:r>
          </a:p>
        </p:txBody>
      </p:sp>
    </p:spTree>
    <p:extLst>
      <p:ext uri="{BB962C8B-B14F-4D97-AF65-F5344CB8AC3E}">
        <p14:creationId xmlns:p14="http://schemas.microsoft.com/office/powerpoint/2010/main" val="2706824117"/>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48"/>
          <p:cNvSpPr/>
          <p:nvPr/>
        </p:nvSpPr>
        <p:spPr bwMode="gray">
          <a:xfrm>
            <a:off x="4274704" y="5043595"/>
            <a:ext cx="1997825" cy="731918"/>
          </a:xfrm>
          <a:custGeom>
            <a:avLst/>
            <a:gdLst>
              <a:gd name="connsiteX0" fmla="*/ 0 w 2241550"/>
              <a:gd name="connsiteY0" fmla="*/ 0 h 819150"/>
              <a:gd name="connsiteX1" fmla="*/ 165100 w 2241550"/>
              <a:gd name="connsiteY1" fmla="*/ 819150 h 819150"/>
              <a:gd name="connsiteX2" fmla="*/ 2241550 w 2241550"/>
              <a:gd name="connsiteY2" fmla="*/ 819150 h 819150"/>
            </a:gdLst>
            <a:ahLst/>
            <a:cxnLst>
              <a:cxn ang="0">
                <a:pos x="connsiteX0" y="connsiteY0"/>
              </a:cxn>
              <a:cxn ang="0">
                <a:pos x="connsiteX1" y="connsiteY1"/>
              </a:cxn>
              <a:cxn ang="0">
                <a:pos x="connsiteX2" y="connsiteY2"/>
              </a:cxn>
            </a:cxnLst>
            <a:rect l="l" t="t" r="r" b="b"/>
            <a:pathLst>
              <a:path w="2241550" h="819150">
                <a:moveTo>
                  <a:pt x="0" y="0"/>
                </a:moveTo>
                <a:lnTo>
                  <a:pt x="165100" y="819150"/>
                </a:lnTo>
                <a:lnTo>
                  <a:pt x="2241550" y="819150"/>
                </a:lnTo>
              </a:path>
            </a:pathLst>
          </a:custGeom>
          <a:noFill/>
          <a:ln w="9525" algn="ctr">
            <a:solidFill>
              <a:schemeClr val="accent6"/>
            </a:solidFill>
            <a:miter lim="800000"/>
            <a:headEnd/>
            <a:tailEnd/>
          </a:ln>
        </p:spPr>
        <p:txBody>
          <a:bodyPr rtlCol="0" anchor="ctr"/>
          <a:lstStyle/>
          <a:p>
            <a:pPr algn="ctr"/>
            <a:endParaRPr lang="en-US" dirty="0"/>
          </a:p>
        </p:txBody>
      </p:sp>
      <p:sp>
        <p:nvSpPr>
          <p:cNvPr id="44" name="Freeform 43"/>
          <p:cNvSpPr/>
          <p:nvPr/>
        </p:nvSpPr>
        <p:spPr bwMode="gray">
          <a:xfrm>
            <a:off x="711200" y="454660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p>
        </p:txBody>
      </p:sp>
      <p:sp>
        <p:nvSpPr>
          <p:cNvPr id="52" name="Freeform 51"/>
          <p:cNvSpPr/>
          <p:nvPr/>
        </p:nvSpPr>
        <p:spPr bwMode="gray">
          <a:xfrm flipV="1">
            <a:off x="711200" y="197485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55" name="Freeform 54"/>
          <p:cNvSpPr/>
          <p:nvPr/>
        </p:nvSpPr>
        <p:spPr bwMode="gray">
          <a:xfrm flipH="1" flipV="1">
            <a:off x="5753386" y="197485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43" name="Freeform 42"/>
          <p:cNvSpPr/>
          <p:nvPr/>
        </p:nvSpPr>
        <p:spPr bwMode="gray">
          <a:xfrm flipH="1" flipV="1">
            <a:off x="5747121" y="3810168"/>
            <a:ext cx="2851877" cy="717706"/>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p>
        </p:txBody>
      </p:sp>
      <p:sp>
        <p:nvSpPr>
          <p:cNvPr id="9" name="Text Placeholder 8"/>
          <p:cNvSpPr>
            <a:spLocks noGrp="1"/>
          </p:cNvSpPr>
          <p:nvPr>
            <p:ph type="body" sz="quarter" idx="13"/>
          </p:nvPr>
        </p:nvSpPr>
        <p:spPr/>
        <p:txBody>
          <a:bodyPr/>
          <a:lstStyle/>
          <a:p>
            <a:r>
              <a:rPr lang="en-US" sz="1200" spc="-80" dirty="0">
                <a:ea typeface="ＭＳ Ｐゴシック" charset="0"/>
                <a:cs typeface="Segoe UI Light"/>
              </a:rPr>
              <a:t>Kentucky HEALTH is broken down into several different components, detailed below.</a:t>
            </a:r>
          </a:p>
        </p:txBody>
      </p:sp>
      <p:sp>
        <p:nvSpPr>
          <p:cNvPr id="371719" name="Title 1"/>
          <p:cNvSpPr>
            <a:spLocks noGrp="1"/>
          </p:cNvSpPr>
          <p:nvPr>
            <p:ph type="title"/>
          </p:nvPr>
        </p:nvSpPr>
        <p:spPr/>
        <p:txBody>
          <a:bodyPr/>
          <a:lstStyle/>
          <a:p>
            <a:r>
              <a:rPr lang="en-US" altLang="ja-JP" dirty="0"/>
              <a:t>Key Components of Kentucky HEALTH</a:t>
            </a:r>
            <a:endParaRPr lang="en-US" dirty="0"/>
          </a:p>
        </p:txBody>
      </p:sp>
      <p:sp>
        <p:nvSpPr>
          <p:cNvPr id="25" name="Hexagon 24"/>
          <p:cNvSpPr/>
          <p:nvPr/>
        </p:nvSpPr>
        <p:spPr bwMode="gray">
          <a:xfrm>
            <a:off x="4031611" y="2193943"/>
            <a:ext cx="1087502" cy="937501"/>
          </a:xfrm>
          <a:prstGeom prst="hexagon">
            <a:avLst/>
          </a:prstGeom>
          <a:solidFill>
            <a:srgbClr val="004F59"/>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fontAlgn="auto">
              <a:spcAft>
                <a:spcPts val="0"/>
              </a:spcAft>
            </a:pPr>
            <a:endParaRPr lang="en-US" sz="1000" b="1" dirty="0">
              <a:solidFill>
                <a:schemeClr val="bg1"/>
              </a:solidFill>
            </a:endParaRPr>
          </a:p>
        </p:txBody>
      </p:sp>
      <p:sp>
        <p:nvSpPr>
          <p:cNvPr id="36" name="Hexagon 35"/>
          <p:cNvSpPr/>
          <p:nvPr/>
        </p:nvSpPr>
        <p:spPr bwMode="gray">
          <a:xfrm>
            <a:off x="4031611" y="4141492"/>
            <a:ext cx="1087502" cy="937501"/>
          </a:xfrm>
          <a:prstGeom prst="hexagon">
            <a:avLst/>
          </a:prstGeom>
          <a:solidFill>
            <a:schemeClr val="accent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9" name="Hexagon 38"/>
          <p:cNvSpPr/>
          <p:nvPr/>
        </p:nvSpPr>
        <p:spPr bwMode="gray">
          <a:xfrm>
            <a:off x="3130168" y="3646986"/>
            <a:ext cx="1087502" cy="937501"/>
          </a:xfrm>
          <a:prstGeom prst="hexagon">
            <a:avLst/>
          </a:prstGeom>
          <a:solidFill>
            <a:schemeClr val="accent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8" name="Hexagon 37"/>
          <p:cNvSpPr/>
          <p:nvPr/>
        </p:nvSpPr>
        <p:spPr bwMode="gray">
          <a:xfrm>
            <a:off x="4933054" y="2675001"/>
            <a:ext cx="1087502" cy="937501"/>
          </a:xfrm>
          <a:prstGeom prst="hexagon">
            <a:avLst/>
          </a:prstGeom>
          <a:solidFill>
            <a:schemeClr val="accent5"/>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7" name="Hexagon 36"/>
          <p:cNvSpPr/>
          <p:nvPr/>
        </p:nvSpPr>
        <p:spPr bwMode="gray">
          <a:xfrm>
            <a:off x="4933054" y="3646986"/>
            <a:ext cx="1087502" cy="937501"/>
          </a:xfrm>
          <a:prstGeom prst="hexagon">
            <a:avLst/>
          </a:prstGeom>
          <a:solidFill>
            <a:schemeClr val="accent3"/>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40" name="Hexagon 39"/>
          <p:cNvSpPr/>
          <p:nvPr/>
        </p:nvSpPr>
        <p:spPr bwMode="gray">
          <a:xfrm>
            <a:off x="3130168" y="2668277"/>
            <a:ext cx="1087502" cy="937501"/>
          </a:xfrm>
          <a:prstGeom prst="hexagon">
            <a:avLst/>
          </a:prstGeom>
          <a:solidFill>
            <a:schemeClr val="accent4"/>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eaLnBrk="1" fontAlgn="auto" hangingPunct="1">
              <a:spcAft>
                <a:spcPts val="0"/>
              </a:spcAft>
            </a:pPr>
            <a:endParaRPr lang="en-US" sz="1000" b="1" dirty="0">
              <a:solidFill>
                <a:schemeClr val="bg1"/>
              </a:solidFill>
              <a:cs typeface="Arial" pitchFamily="34" charset="0"/>
            </a:endParaRPr>
          </a:p>
        </p:txBody>
      </p:sp>
      <p:sp>
        <p:nvSpPr>
          <p:cNvPr id="41" name="Rectangle 40"/>
          <p:cNvSpPr/>
          <p:nvPr/>
        </p:nvSpPr>
        <p:spPr>
          <a:xfrm>
            <a:off x="6840069" y="3576040"/>
            <a:ext cx="2011680" cy="215444"/>
          </a:xfrm>
          <a:prstGeom prst="rect">
            <a:avLst/>
          </a:prstGeom>
        </p:spPr>
        <p:txBody>
          <a:bodyPr wrap="square" lIns="0" tIns="0" rIns="0" bIns="0">
            <a:spAutoFit/>
          </a:bodyPr>
          <a:lstStyle/>
          <a:p>
            <a:r>
              <a:rPr lang="en-US" sz="1400" b="1" dirty="0">
                <a:solidFill>
                  <a:schemeClr val="accent3"/>
                </a:solidFill>
              </a:rPr>
              <a:t>PATH Program</a:t>
            </a:r>
            <a:endParaRPr lang="en-US" sz="1400" dirty="0">
              <a:solidFill>
                <a:schemeClr val="accent3"/>
              </a:solidFill>
            </a:endParaRPr>
          </a:p>
        </p:txBody>
      </p:sp>
      <p:sp>
        <p:nvSpPr>
          <p:cNvPr id="45" name="Rectangle 44"/>
          <p:cNvSpPr/>
          <p:nvPr/>
        </p:nvSpPr>
        <p:spPr>
          <a:xfrm>
            <a:off x="711200" y="4852266"/>
            <a:ext cx="2011680" cy="430887"/>
          </a:xfrm>
          <a:prstGeom prst="rect">
            <a:avLst/>
          </a:prstGeom>
        </p:spPr>
        <p:txBody>
          <a:bodyPr wrap="square" lIns="0" tIns="0" rIns="0" bIns="0">
            <a:spAutoFit/>
          </a:bodyPr>
          <a:lstStyle/>
          <a:p>
            <a:r>
              <a:rPr lang="en-US" sz="1400" b="1" dirty="0">
                <a:solidFill>
                  <a:schemeClr val="accent1"/>
                </a:solidFill>
              </a:rPr>
              <a:t>Premium Assistance</a:t>
            </a:r>
            <a:endParaRPr lang="en-US" sz="1400" dirty="0">
              <a:solidFill>
                <a:schemeClr val="accent1"/>
              </a:solidFill>
            </a:endParaRPr>
          </a:p>
        </p:txBody>
      </p:sp>
      <p:sp>
        <p:nvSpPr>
          <p:cNvPr id="50" name="Rectangle 49"/>
          <p:cNvSpPr/>
          <p:nvPr/>
        </p:nvSpPr>
        <p:spPr>
          <a:xfrm>
            <a:off x="4443730" y="5325630"/>
            <a:ext cx="1828800" cy="430887"/>
          </a:xfrm>
          <a:prstGeom prst="rect">
            <a:avLst/>
          </a:prstGeom>
        </p:spPr>
        <p:txBody>
          <a:bodyPr wrap="square" lIns="0" tIns="0" rIns="0" bIns="0">
            <a:spAutoFit/>
          </a:bodyPr>
          <a:lstStyle/>
          <a:p>
            <a:r>
              <a:rPr lang="en-US" sz="1400" b="1" dirty="0">
                <a:solidFill>
                  <a:schemeClr val="accent2"/>
                </a:solidFill>
              </a:rPr>
              <a:t>Education and Training</a:t>
            </a:r>
            <a:endParaRPr lang="en-US" sz="1400" dirty="0">
              <a:solidFill>
                <a:schemeClr val="accent2"/>
              </a:solidFill>
            </a:endParaRPr>
          </a:p>
        </p:txBody>
      </p:sp>
      <p:sp>
        <p:nvSpPr>
          <p:cNvPr id="53" name="Rectangle 52"/>
          <p:cNvSpPr/>
          <p:nvPr/>
        </p:nvSpPr>
        <p:spPr>
          <a:xfrm>
            <a:off x="711200" y="1745992"/>
            <a:ext cx="2011680" cy="215444"/>
          </a:xfrm>
          <a:prstGeom prst="rect">
            <a:avLst/>
          </a:prstGeom>
        </p:spPr>
        <p:txBody>
          <a:bodyPr wrap="square" lIns="0" tIns="0" rIns="0" bIns="0">
            <a:spAutoFit/>
          </a:bodyPr>
          <a:lstStyle/>
          <a:p>
            <a:r>
              <a:rPr lang="en-US" sz="1400" b="1" dirty="0">
                <a:solidFill>
                  <a:schemeClr val="accent4"/>
                </a:solidFill>
              </a:rPr>
              <a:t>Cost Sharing</a:t>
            </a:r>
            <a:endParaRPr lang="en-US" sz="1400" dirty="0">
              <a:solidFill>
                <a:schemeClr val="accent4"/>
              </a:solidFill>
            </a:endParaRPr>
          </a:p>
        </p:txBody>
      </p:sp>
      <p:sp>
        <p:nvSpPr>
          <p:cNvPr id="54" name="Rectangle 53"/>
          <p:cNvSpPr/>
          <p:nvPr/>
        </p:nvSpPr>
        <p:spPr>
          <a:xfrm>
            <a:off x="711200" y="2006600"/>
            <a:ext cx="2011680" cy="169277"/>
          </a:xfrm>
          <a:prstGeom prst="rect">
            <a:avLst/>
          </a:prstGeom>
        </p:spPr>
        <p:txBody>
          <a:bodyPr wrap="square" lIns="0" tIns="0" rIns="0" bIns="0">
            <a:spAutoFit/>
          </a:bodyPr>
          <a:lstStyle/>
          <a:p>
            <a:pPr>
              <a:spcBef>
                <a:spcPts val="200"/>
              </a:spcBef>
              <a:buSzPct val="100000"/>
            </a:pPr>
            <a:endParaRPr lang="en-US" sz="1100" dirty="0"/>
          </a:p>
        </p:txBody>
      </p:sp>
      <p:sp>
        <p:nvSpPr>
          <p:cNvPr id="56" name="Rectangle 55"/>
          <p:cNvSpPr/>
          <p:nvPr/>
        </p:nvSpPr>
        <p:spPr>
          <a:xfrm>
            <a:off x="6423196" y="1739269"/>
            <a:ext cx="2329614" cy="215444"/>
          </a:xfrm>
          <a:prstGeom prst="rect">
            <a:avLst/>
          </a:prstGeom>
        </p:spPr>
        <p:txBody>
          <a:bodyPr wrap="square" lIns="0" tIns="0" rIns="0" bIns="0">
            <a:spAutoFit/>
          </a:bodyPr>
          <a:lstStyle/>
          <a:p>
            <a:r>
              <a:rPr lang="en-US" sz="1400" b="1" dirty="0">
                <a:solidFill>
                  <a:schemeClr val="accent5"/>
                </a:solidFill>
              </a:rPr>
              <a:t>My Rewards Account</a:t>
            </a:r>
            <a:endParaRPr lang="en-US" sz="1400" dirty="0">
              <a:solidFill>
                <a:schemeClr val="accent5"/>
              </a:solidFill>
            </a:endParaRPr>
          </a:p>
        </p:txBody>
      </p:sp>
      <p:sp>
        <p:nvSpPr>
          <p:cNvPr id="58" name="Freeform 57"/>
          <p:cNvSpPr/>
          <p:nvPr/>
        </p:nvSpPr>
        <p:spPr bwMode="gray">
          <a:xfrm flipV="1">
            <a:off x="4274704" y="1351752"/>
            <a:ext cx="2128320" cy="838997"/>
          </a:xfrm>
          <a:custGeom>
            <a:avLst/>
            <a:gdLst>
              <a:gd name="connsiteX0" fmla="*/ 0 w 2241550"/>
              <a:gd name="connsiteY0" fmla="*/ 0 h 819150"/>
              <a:gd name="connsiteX1" fmla="*/ 165100 w 2241550"/>
              <a:gd name="connsiteY1" fmla="*/ 819150 h 819150"/>
              <a:gd name="connsiteX2" fmla="*/ 2241550 w 2241550"/>
              <a:gd name="connsiteY2" fmla="*/ 819150 h 819150"/>
            </a:gdLst>
            <a:ahLst/>
            <a:cxnLst>
              <a:cxn ang="0">
                <a:pos x="connsiteX0" y="connsiteY0"/>
              </a:cxn>
              <a:cxn ang="0">
                <a:pos x="connsiteX1" y="connsiteY1"/>
              </a:cxn>
              <a:cxn ang="0">
                <a:pos x="connsiteX2" y="connsiteY2"/>
              </a:cxn>
            </a:cxnLst>
            <a:rect l="l" t="t" r="r" b="b"/>
            <a:pathLst>
              <a:path w="2241550" h="819150">
                <a:moveTo>
                  <a:pt x="0" y="0"/>
                </a:moveTo>
                <a:lnTo>
                  <a:pt x="165100" y="819150"/>
                </a:lnTo>
                <a:lnTo>
                  <a:pt x="2241550" y="8191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59" name="Rectangle 58"/>
          <p:cNvSpPr/>
          <p:nvPr/>
        </p:nvSpPr>
        <p:spPr>
          <a:xfrm>
            <a:off x="4423558" y="1140406"/>
            <a:ext cx="1979466" cy="215444"/>
          </a:xfrm>
          <a:prstGeom prst="rect">
            <a:avLst/>
          </a:prstGeom>
        </p:spPr>
        <p:txBody>
          <a:bodyPr wrap="square" lIns="0" tIns="0" rIns="0" bIns="0">
            <a:spAutoFit/>
          </a:bodyPr>
          <a:lstStyle/>
          <a:p>
            <a:r>
              <a:rPr lang="en-US" sz="1400" b="1" dirty="0">
                <a:solidFill>
                  <a:srgbClr val="004F59"/>
                </a:solidFill>
              </a:rPr>
              <a:t>Deductible Account</a:t>
            </a:r>
            <a:endParaRPr lang="en-US" sz="1400" dirty="0">
              <a:solidFill>
                <a:srgbClr val="004F59"/>
              </a:solidFill>
            </a:endParaRPr>
          </a:p>
        </p:txBody>
      </p:sp>
      <p:sp>
        <p:nvSpPr>
          <p:cNvPr id="68" name="Rectangle 67"/>
          <p:cNvSpPr/>
          <p:nvPr/>
        </p:nvSpPr>
        <p:spPr>
          <a:xfrm>
            <a:off x="4443729" y="1385804"/>
            <a:ext cx="4309081" cy="430887"/>
          </a:xfrm>
          <a:prstGeom prst="rect">
            <a:avLst/>
          </a:prstGeom>
        </p:spPr>
        <p:txBody>
          <a:bodyPr wrap="square" lIns="0" tIns="0" rIns="0" bIns="0">
            <a:spAutoFit/>
          </a:bodyPr>
          <a:lstStyle/>
          <a:p>
            <a:pPr>
              <a:spcBef>
                <a:spcPts val="200"/>
              </a:spcBef>
              <a:buSzPct val="100000"/>
            </a:pPr>
            <a:r>
              <a:rPr lang="en-US" sz="1400" dirty="0"/>
              <a:t>The deductible account empowers individuals to make cost-conscious healthcare decisions.</a:t>
            </a:r>
          </a:p>
        </p:txBody>
      </p:sp>
      <p:sp>
        <p:nvSpPr>
          <p:cNvPr id="73" name="Freeform 141"/>
          <p:cNvSpPr>
            <a:spLocks noChangeAspect="1" noEditPoints="1"/>
          </p:cNvSpPr>
          <p:nvPr/>
        </p:nvSpPr>
        <p:spPr bwMode="auto">
          <a:xfrm>
            <a:off x="3290013" y="2759399"/>
            <a:ext cx="767812" cy="767812"/>
          </a:xfrm>
          <a:custGeom>
            <a:avLst/>
            <a:gdLst>
              <a:gd name="T0" fmla="*/ 341 w 512"/>
              <a:gd name="T1" fmla="*/ 330 h 512"/>
              <a:gd name="T2" fmla="*/ 138 w 512"/>
              <a:gd name="T3" fmla="*/ 224 h 512"/>
              <a:gd name="T4" fmla="*/ 224 w 512"/>
              <a:gd name="T5" fmla="*/ 248 h 512"/>
              <a:gd name="T6" fmla="*/ 240 w 512"/>
              <a:gd name="T7" fmla="*/ 234 h 512"/>
              <a:gd name="T8" fmla="*/ 247 w 512"/>
              <a:gd name="T9" fmla="*/ 242 h 512"/>
              <a:gd name="T10" fmla="*/ 264 w 512"/>
              <a:gd name="T11" fmla="*/ 259 h 512"/>
              <a:gd name="T12" fmla="*/ 244 w 512"/>
              <a:gd name="T13" fmla="*/ 254 h 512"/>
              <a:gd name="T14" fmla="*/ 234 w 512"/>
              <a:gd name="T15" fmla="*/ 260 h 512"/>
              <a:gd name="T16" fmla="*/ 240 w 512"/>
              <a:gd name="T17" fmla="*/ 267 h 512"/>
              <a:gd name="T18" fmla="*/ 261 w 512"/>
              <a:gd name="T19" fmla="*/ 276 h 512"/>
              <a:gd name="T20" fmla="*/ 269 w 512"/>
              <a:gd name="T21" fmla="*/ 290 h 512"/>
              <a:gd name="T22" fmla="*/ 247 w 512"/>
              <a:gd name="T23" fmla="*/ 309 h 512"/>
              <a:gd name="T24" fmla="*/ 240 w 512"/>
              <a:gd name="T25" fmla="*/ 320 h 512"/>
              <a:gd name="T26" fmla="*/ 218 w 512"/>
              <a:gd name="T27" fmla="*/ 305 h 512"/>
              <a:gd name="T28" fmla="*/ 229 w 512"/>
              <a:gd name="T29" fmla="*/ 295 h 512"/>
              <a:gd name="T30" fmla="*/ 244 w 512"/>
              <a:gd name="T31" fmla="*/ 297 h 512"/>
              <a:gd name="T32" fmla="*/ 254 w 512"/>
              <a:gd name="T33" fmla="*/ 291 h 512"/>
              <a:gd name="T34" fmla="*/ 247 w 512"/>
              <a:gd name="T35" fmla="*/ 284 h 512"/>
              <a:gd name="T36" fmla="*/ 237 w 512"/>
              <a:gd name="T37" fmla="*/ 280 h 512"/>
              <a:gd name="T38" fmla="*/ 218 w 512"/>
              <a:gd name="T39" fmla="*/ 260 h 512"/>
              <a:gd name="T40" fmla="*/ 181 w 512"/>
              <a:gd name="T41" fmla="*/ 181 h 512"/>
              <a:gd name="T42" fmla="*/ 384 w 512"/>
              <a:gd name="T43" fmla="*/ 288 h 512"/>
              <a:gd name="T44" fmla="*/ 362 w 512"/>
              <a:gd name="T45" fmla="*/ 213 h 512"/>
              <a:gd name="T46" fmla="*/ 181 w 512"/>
              <a:gd name="T47" fmla="*/ 202 h 512"/>
              <a:gd name="T48" fmla="*/ 256 w 512"/>
              <a:gd name="T49" fmla="*/ 0 h 512"/>
              <a:gd name="T50" fmla="*/ 256 w 512"/>
              <a:gd name="T51" fmla="*/ 512 h 512"/>
              <a:gd name="T52" fmla="*/ 256 w 512"/>
              <a:gd name="T53" fmla="*/ 0 h 512"/>
              <a:gd name="T54" fmla="*/ 394 w 512"/>
              <a:gd name="T55" fmla="*/ 309 h 512"/>
              <a:gd name="T56" fmla="*/ 362 w 512"/>
              <a:gd name="T57" fmla="*/ 341 h 512"/>
              <a:gd name="T58" fmla="*/ 128 w 512"/>
              <a:gd name="T59" fmla="*/ 352 h 512"/>
              <a:gd name="T60" fmla="*/ 117 w 512"/>
              <a:gd name="T61" fmla="*/ 213 h 512"/>
              <a:gd name="T62" fmla="*/ 160 w 512"/>
              <a:gd name="T63" fmla="*/ 202 h 512"/>
              <a:gd name="T64" fmla="*/ 170 w 512"/>
              <a:gd name="T65" fmla="*/ 160 h 512"/>
              <a:gd name="T66" fmla="*/ 405 w 512"/>
              <a:gd name="T67" fmla="*/ 17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2" h="512">
                <a:moveTo>
                  <a:pt x="138" y="330"/>
                </a:moveTo>
                <a:cubicBezTo>
                  <a:pt x="341" y="330"/>
                  <a:pt x="341" y="330"/>
                  <a:pt x="341" y="330"/>
                </a:cubicBezTo>
                <a:cubicBezTo>
                  <a:pt x="341" y="224"/>
                  <a:pt x="341" y="224"/>
                  <a:pt x="341" y="224"/>
                </a:cubicBezTo>
                <a:cubicBezTo>
                  <a:pt x="138" y="224"/>
                  <a:pt x="138" y="224"/>
                  <a:pt x="138" y="224"/>
                </a:cubicBezTo>
                <a:lnTo>
                  <a:pt x="138" y="330"/>
                </a:lnTo>
                <a:close/>
                <a:moveTo>
                  <a:pt x="224" y="248"/>
                </a:moveTo>
                <a:cubicBezTo>
                  <a:pt x="228" y="245"/>
                  <a:pt x="233" y="243"/>
                  <a:pt x="240" y="242"/>
                </a:cubicBezTo>
                <a:cubicBezTo>
                  <a:pt x="240" y="234"/>
                  <a:pt x="240" y="234"/>
                  <a:pt x="240" y="234"/>
                </a:cubicBezTo>
                <a:cubicBezTo>
                  <a:pt x="247" y="234"/>
                  <a:pt x="247" y="234"/>
                  <a:pt x="247" y="234"/>
                </a:cubicBezTo>
                <a:cubicBezTo>
                  <a:pt x="247" y="242"/>
                  <a:pt x="247" y="242"/>
                  <a:pt x="247" y="242"/>
                </a:cubicBezTo>
                <a:cubicBezTo>
                  <a:pt x="255" y="242"/>
                  <a:pt x="262" y="244"/>
                  <a:pt x="268" y="247"/>
                </a:cubicBezTo>
                <a:cubicBezTo>
                  <a:pt x="264" y="259"/>
                  <a:pt x="264" y="259"/>
                  <a:pt x="264" y="259"/>
                </a:cubicBezTo>
                <a:cubicBezTo>
                  <a:pt x="258" y="256"/>
                  <a:pt x="253" y="255"/>
                  <a:pt x="247" y="255"/>
                </a:cubicBezTo>
                <a:cubicBezTo>
                  <a:pt x="247" y="255"/>
                  <a:pt x="246" y="254"/>
                  <a:pt x="244" y="254"/>
                </a:cubicBezTo>
                <a:cubicBezTo>
                  <a:pt x="242" y="254"/>
                  <a:pt x="240" y="255"/>
                  <a:pt x="240" y="255"/>
                </a:cubicBezTo>
                <a:cubicBezTo>
                  <a:pt x="236" y="255"/>
                  <a:pt x="234" y="257"/>
                  <a:pt x="234" y="260"/>
                </a:cubicBezTo>
                <a:cubicBezTo>
                  <a:pt x="234" y="262"/>
                  <a:pt x="234" y="263"/>
                  <a:pt x="235" y="264"/>
                </a:cubicBezTo>
                <a:cubicBezTo>
                  <a:pt x="236" y="265"/>
                  <a:pt x="238" y="266"/>
                  <a:pt x="240" y="267"/>
                </a:cubicBezTo>
                <a:cubicBezTo>
                  <a:pt x="247" y="270"/>
                  <a:pt x="247" y="270"/>
                  <a:pt x="247" y="270"/>
                </a:cubicBezTo>
                <a:cubicBezTo>
                  <a:pt x="254" y="272"/>
                  <a:pt x="259" y="274"/>
                  <a:pt x="261" y="276"/>
                </a:cubicBezTo>
                <a:cubicBezTo>
                  <a:pt x="264" y="278"/>
                  <a:pt x="266" y="280"/>
                  <a:pt x="268" y="282"/>
                </a:cubicBezTo>
                <a:cubicBezTo>
                  <a:pt x="269" y="285"/>
                  <a:pt x="269" y="287"/>
                  <a:pt x="269" y="290"/>
                </a:cubicBezTo>
                <a:cubicBezTo>
                  <a:pt x="269" y="296"/>
                  <a:pt x="268" y="300"/>
                  <a:pt x="264" y="303"/>
                </a:cubicBezTo>
                <a:cubicBezTo>
                  <a:pt x="260" y="307"/>
                  <a:pt x="254" y="309"/>
                  <a:pt x="247" y="309"/>
                </a:cubicBezTo>
                <a:cubicBezTo>
                  <a:pt x="247" y="320"/>
                  <a:pt x="247" y="320"/>
                  <a:pt x="247" y="320"/>
                </a:cubicBezTo>
                <a:cubicBezTo>
                  <a:pt x="240" y="320"/>
                  <a:pt x="240" y="320"/>
                  <a:pt x="240" y="320"/>
                </a:cubicBezTo>
                <a:cubicBezTo>
                  <a:pt x="240" y="309"/>
                  <a:pt x="240" y="309"/>
                  <a:pt x="240" y="309"/>
                </a:cubicBezTo>
                <a:cubicBezTo>
                  <a:pt x="232" y="309"/>
                  <a:pt x="225" y="308"/>
                  <a:pt x="218" y="305"/>
                </a:cubicBezTo>
                <a:cubicBezTo>
                  <a:pt x="218" y="292"/>
                  <a:pt x="218" y="292"/>
                  <a:pt x="218" y="292"/>
                </a:cubicBezTo>
                <a:cubicBezTo>
                  <a:pt x="221" y="293"/>
                  <a:pt x="225" y="294"/>
                  <a:pt x="229" y="295"/>
                </a:cubicBezTo>
                <a:cubicBezTo>
                  <a:pt x="233" y="297"/>
                  <a:pt x="237" y="297"/>
                  <a:pt x="240" y="297"/>
                </a:cubicBezTo>
                <a:cubicBezTo>
                  <a:pt x="240" y="297"/>
                  <a:pt x="242" y="297"/>
                  <a:pt x="244" y="297"/>
                </a:cubicBezTo>
                <a:cubicBezTo>
                  <a:pt x="246" y="297"/>
                  <a:pt x="247" y="297"/>
                  <a:pt x="247" y="297"/>
                </a:cubicBezTo>
                <a:cubicBezTo>
                  <a:pt x="252" y="296"/>
                  <a:pt x="254" y="294"/>
                  <a:pt x="254" y="291"/>
                </a:cubicBezTo>
                <a:cubicBezTo>
                  <a:pt x="254" y="290"/>
                  <a:pt x="254" y="288"/>
                  <a:pt x="252" y="287"/>
                </a:cubicBezTo>
                <a:cubicBezTo>
                  <a:pt x="251" y="286"/>
                  <a:pt x="250" y="285"/>
                  <a:pt x="247" y="284"/>
                </a:cubicBezTo>
                <a:cubicBezTo>
                  <a:pt x="240" y="282"/>
                  <a:pt x="240" y="282"/>
                  <a:pt x="240" y="282"/>
                </a:cubicBezTo>
                <a:cubicBezTo>
                  <a:pt x="237" y="280"/>
                  <a:pt x="237" y="280"/>
                  <a:pt x="237" y="280"/>
                </a:cubicBezTo>
                <a:cubicBezTo>
                  <a:pt x="230" y="278"/>
                  <a:pt x="225" y="275"/>
                  <a:pt x="222" y="272"/>
                </a:cubicBezTo>
                <a:cubicBezTo>
                  <a:pt x="220" y="269"/>
                  <a:pt x="218" y="265"/>
                  <a:pt x="218" y="260"/>
                </a:cubicBezTo>
                <a:cubicBezTo>
                  <a:pt x="218" y="255"/>
                  <a:pt x="220" y="251"/>
                  <a:pt x="224" y="248"/>
                </a:cubicBezTo>
                <a:close/>
                <a:moveTo>
                  <a:pt x="181" y="181"/>
                </a:moveTo>
                <a:cubicBezTo>
                  <a:pt x="384" y="181"/>
                  <a:pt x="384" y="181"/>
                  <a:pt x="384" y="181"/>
                </a:cubicBezTo>
                <a:cubicBezTo>
                  <a:pt x="384" y="288"/>
                  <a:pt x="384" y="288"/>
                  <a:pt x="384" y="288"/>
                </a:cubicBezTo>
                <a:cubicBezTo>
                  <a:pt x="362" y="288"/>
                  <a:pt x="362" y="288"/>
                  <a:pt x="362" y="288"/>
                </a:cubicBezTo>
                <a:cubicBezTo>
                  <a:pt x="362" y="213"/>
                  <a:pt x="362" y="213"/>
                  <a:pt x="362" y="213"/>
                </a:cubicBezTo>
                <a:cubicBezTo>
                  <a:pt x="362" y="207"/>
                  <a:pt x="358" y="202"/>
                  <a:pt x="352" y="202"/>
                </a:cubicBezTo>
                <a:cubicBezTo>
                  <a:pt x="181" y="202"/>
                  <a:pt x="181" y="202"/>
                  <a:pt x="181" y="202"/>
                </a:cubicBezTo>
                <a:lnTo>
                  <a:pt x="181" y="181"/>
                </a:ln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05" y="298"/>
                </a:moveTo>
                <a:cubicBezTo>
                  <a:pt x="405" y="304"/>
                  <a:pt x="400" y="309"/>
                  <a:pt x="394" y="309"/>
                </a:cubicBezTo>
                <a:cubicBezTo>
                  <a:pt x="362" y="309"/>
                  <a:pt x="362" y="309"/>
                  <a:pt x="362" y="309"/>
                </a:cubicBezTo>
                <a:cubicBezTo>
                  <a:pt x="362" y="341"/>
                  <a:pt x="362" y="341"/>
                  <a:pt x="362" y="341"/>
                </a:cubicBezTo>
                <a:cubicBezTo>
                  <a:pt x="362" y="347"/>
                  <a:pt x="358" y="352"/>
                  <a:pt x="352" y="352"/>
                </a:cubicBezTo>
                <a:cubicBezTo>
                  <a:pt x="128" y="352"/>
                  <a:pt x="128" y="352"/>
                  <a:pt x="128" y="352"/>
                </a:cubicBezTo>
                <a:cubicBezTo>
                  <a:pt x="122" y="352"/>
                  <a:pt x="117" y="347"/>
                  <a:pt x="117" y="341"/>
                </a:cubicBezTo>
                <a:cubicBezTo>
                  <a:pt x="117" y="213"/>
                  <a:pt x="117" y="213"/>
                  <a:pt x="117" y="213"/>
                </a:cubicBezTo>
                <a:cubicBezTo>
                  <a:pt x="117" y="207"/>
                  <a:pt x="122" y="202"/>
                  <a:pt x="128" y="202"/>
                </a:cubicBezTo>
                <a:cubicBezTo>
                  <a:pt x="160" y="202"/>
                  <a:pt x="160" y="202"/>
                  <a:pt x="160" y="202"/>
                </a:cubicBezTo>
                <a:cubicBezTo>
                  <a:pt x="160" y="170"/>
                  <a:pt x="160" y="170"/>
                  <a:pt x="160" y="170"/>
                </a:cubicBezTo>
                <a:cubicBezTo>
                  <a:pt x="160" y="164"/>
                  <a:pt x="164" y="160"/>
                  <a:pt x="170" y="160"/>
                </a:cubicBezTo>
                <a:cubicBezTo>
                  <a:pt x="394" y="160"/>
                  <a:pt x="394" y="160"/>
                  <a:pt x="394" y="160"/>
                </a:cubicBezTo>
                <a:cubicBezTo>
                  <a:pt x="400" y="160"/>
                  <a:pt x="405" y="164"/>
                  <a:pt x="405" y="170"/>
                </a:cubicBezTo>
                <a:lnTo>
                  <a:pt x="405" y="298"/>
                </a:lnTo>
                <a:close/>
              </a:path>
            </a:pathLst>
          </a:custGeom>
          <a:solidFill>
            <a:schemeClr val="accent4"/>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74" name="Freeform 351"/>
          <p:cNvSpPr>
            <a:spLocks noChangeAspect="1" noEditPoints="1"/>
          </p:cNvSpPr>
          <p:nvPr/>
        </p:nvSpPr>
        <p:spPr bwMode="auto">
          <a:xfrm>
            <a:off x="5104497" y="2757240"/>
            <a:ext cx="767812" cy="767812"/>
          </a:xfrm>
          <a:custGeom>
            <a:avLst/>
            <a:gdLst>
              <a:gd name="T0" fmla="*/ 336 w 512"/>
              <a:gd name="T1" fmla="*/ 169 h 512"/>
              <a:gd name="T2" fmla="*/ 337 w 512"/>
              <a:gd name="T3" fmla="*/ 131 h 512"/>
              <a:gd name="T4" fmla="*/ 295 w 512"/>
              <a:gd name="T5" fmla="*/ 159 h 512"/>
              <a:gd name="T6" fmla="*/ 117 w 512"/>
              <a:gd name="T7" fmla="*/ 266 h 512"/>
              <a:gd name="T8" fmla="*/ 180 w 512"/>
              <a:gd name="T9" fmla="*/ 373 h 512"/>
              <a:gd name="T10" fmla="*/ 213 w 512"/>
              <a:gd name="T11" fmla="*/ 362 h 512"/>
              <a:gd name="T12" fmla="*/ 266 w 512"/>
              <a:gd name="T13" fmla="*/ 352 h 512"/>
              <a:gd name="T14" fmla="*/ 277 w 512"/>
              <a:gd name="T15" fmla="*/ 373 h 512"/>
              <a:gd name="T16" fmla="*/ 309 w 512"/>
              <a:gd name="T17" fmla="*/ 361 h 512"/>
              <a:gd name="T18" fmla="*/ 351 w 512"/>
              <a:gd name="T19" fmla="*/ 276 h 512"/>
              <a:gd name="T20" fmla="*/ 394 w 512"/>
              <a:gd name="T21" fmla="*/ 266 h 512"/>
              <a:gd name="T22" fmla="*/ 384 w 512"/>
              <a:gd name="T23" fmla="*/ 224 h 512"/>
              <a:gd name="T24" fmla="*/ 226 w 512"/>
              <a:gd name="T25" fmla="*/ 185 h 512"/>
              <a:gd name="T26" fmla="*/ 171 w 512"/>
              <a:gd name="T27" fmla="*/ 213 h 512"/>
              <a:gd name="T28" fmla="*/ 164 w 512"/>
              <a:gd name="T29" fmla="*/ 194 h 512"/>
              <a:gd name="T30" fmla="*/ 234 w 512"/>
              <a:gd name="T31" fmla="*/ 172 h 512"/>
              <a:gd name="T32" fmla="*/ 256 w 512"/>
              <a:gd name="T33" fmla="*/ 0 h 512"/>
              <a:gd name="T34" fmla="*/ 256 w 512"/>
              <a:gd name="T35" fmla="*/ 512 h 512"/>
              <a:gd name="T36" fmla="*/ 256 w 512"/>
              <a:gd name="T37" fmla="*/ 0 h 512"/>
              <a:gd name="T38" fmla="*/ 405 w 512"/>
              <a:gd name="T39" fmla="*/ 288 h 512"/>
              <a:gd name="T40" fmla="*/ 330 w 512"/>
              <a:gd name="T41" fmla="*/ 365 h 512"/>
              <a:gd name="T42" fmla="*/ 320 w 512"/>
              <a:gd name="T43" fmla="*/ 394 h 512"/>
              <a:gd name="T44" fmla="*/ 256 w 512"/>
              <a:gd name="T45" fmla="*/ 384 h 512"/>
              <a:gd name="T46" fmla="*/ 234 w 512"/>
              <a:gd name="T47" fmla="*/ 373 h 512"/>
              <a:gd name="T48" fmla="*/ 224 w 512"/>
              <a:gd name="T49" fmla="*/ 394 h 512"/>
              <a:gd name="T50" fmla="*/ 160 w 512"/>
              <a:gd name="T51" fmla="*/ 384 h 512"/>
              <a:gd name="T52" fmla="*/ 114 w 512"/>
              <a:gd name="T53" fmla="*/ 336 h 512"/>
              <a:gd name="T54" fmla="*/ 234 w 512"/>
              <a:gd name="T55" fmla="*/ 128 h 512"/>
              <a:gd name="T56" fmla="*/ 351 w 512"/>
              <a:gd name="T57" fmla="*/ 106 h 512"/>
              <a:gd name="T58" fmla="*/ 362 w 512"/>
              <a:gd name="T59" fmla="*/ 120 h 512"/>
              <a:gd name="T60" fmla="*/ 390 w 512"/>
              <a:gd name="T61" fmla="*/ 202 h 512"/>
              <a:gd name="T62" fmla="*/ 416 w 512"/>
              <a:gd name="T63" fmla="*/ 21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2" h="512">
                <a:moveTo>
                  <a:pt x="374" y="218"/>
                </a:moveTo>
                <a:cubicBezTo>
                  <a:pt x="374" y="217"/>
                  <a:pt x="357" y="182"/>
                  <a:pt x="336" y="169"/>
                </a:cubicBezTo>
                <a:cubicBezTo>
                  <a:pt x="332" y="166"/>
                  <a:pt x="330" y="162"/>
                  <a:pt x="331" y="157"/>
                </a:cubicBezTo>
                <a:cubicBezTo>
                  <a:pt x="337" y="131"/>
                  <a:pt x="337" y="131"/>
                  <a:pt x="337" y="131"/>
                </a:cubicBezTo>
                <a:cubicBezTo>
                  <a:pt x="327" y="134"/>
                  <a:pt x="314" y="141"/>
                  <a:pt x="308" y="154"/>
                </a:cubicBezTo>
                <a:cubicBezTo>
                  <a:pt x="306" y="159"/>
                  <a:pt x="300" y="161"/>
                  <a:pt x="295" y="159"/>
                </a:cubicBezTo>
                <a:cubicBezTo>
                  <a:pt x="276" y="152"/>
                  <a:pt x="257" y="149"/>
                  <a:pt x="234" y="149"/>
                </a:cubicBezTo>
                <a:cubicBezTo>
                  <a:pt x="170" y="149"/>
                  <a:pt x="117" y="202"/>
                  <a:pt x="117" y="266"/>
                </a:cubicBezTo>
                <a:cubicBezTo>
                  <a:pt x="117" y="285"/>
                  <a:pt x="122" y="304"/>
                  <a:pt x="130" y="320"/>
                </a:cubicBezTo>
                <a:cubicBezTo>
                  <a:pt x="149" y="323"/>
                  <a:pt x="176" y="337"/>
                  <a:pt x="180" y="373"/>
                </a:cubicBezTo>
                <a:cubicBezTo>
                  <a:pt x="213" y="373"/>
                  <a:pt x="213" y="373"/>
                  <a:pt x="213" y="373"/>
                </a:cubicBezTo>
                <a:cubicBezTo>
                  <a:pt x="213" y="362"/>
                  <a:pt x="213" y="362"/>
                  <a:pt x="213" y="362"/>
                </a:cubicBezTo>
                <a:cubicBezTo>
                  <a:pt x="213" y="356"/>
                  <a:pt x="218" y="352"/>
                  <a:pt x="224" y="352"/>
                </a:cubicBezTo>
                <a:cubicBezTo>
                  <a:pt x="266" y="352"/>
                  <a:pt x="266" y="352"/>
                  <a:pt x="266" y="352"/>
                </a:cubicBezTo>
                <a:cubicBezTo>
                  <a:pt x="272" y="352"/>
                  <a:pt x="277" y="356"/>
                  <a:pt x="277" y="362"/>
                </a:cubicBezTo>
                <a:cubicBezTo>
                  <a:pt x="277" y="373"/>
                  <a:pt x="277" y="373"/>
                  <a:pt x="277" y="373"/>
                </a:cubicBezTo>
                <a:cubicBezTo>
                  <a:pt x="309" y="373"/>
                  <a:pt x="309" y="373"/>
                  <a:pt x="309" y="373"/>
                </a:cubicBezTo>
                <a:cubicBezTo>
                  <a:pt x="309" y="361"/>
                  <a:pt x="309" y="361"/>
                  <a:pt x="309" y="361"/>
                </a:cubicBezTo>
                <a:cubicBezTo>
                  <a:pt x="309" y="358"/>
                  <a:pt x="310" y="356"/>
                  <a:pt x="312" y="354"/>
                </a:cubicBezTo>
                <a:cubicBezTo>
                  <a:pt x="335" y="331"/>
                  <a:pt x="349" y="303"/>
                  <a:pt x="351" y="276"/>
                </a:cubicBezTo>
                <a:cubicBezTo>
                  <a:pt x="352" y="271"/>
                  <a:pt x="356" y="266"/>
                  <a:pt x="362" y="266"/>
                </a:cubicBezTo>
                <a:cubicBezTo>
                  <a:pt x="394" y="266"/>
                  <a:pt x="394" y="266"/>
                  <a:pt x="394" y="266"/>
                </a:cubicBezTo>
                <a:cubicBezTo>
                  <a:pt x="394" y="224"/>
                  <a:pt x="394" y="224"/>
                  <a:pt x="394" y="224"/>
                </a:cubicBezTo>
                <a:cubicBezTo>
                  <a:pt x="384" y="224"/>
                  <a:pt x="384" y="224"/>
                  <a:pt x="384" y="224"/>
                </a:cubicBezTo>
                <a:cubicBezTo>
                  <a:pt x="380" y="224"/>
                  <a:pt x="376" y="221"/>
                  <a:pt x="374" y="218"/>
                </a:cubicBezTo>
                <a:close/>
                <a:moveTo>
                  <a:pt x="226" y="185"/>
                </a:moveTo>
                <a:cubicBezTo>
                  <a:pt x="209" y="189"/>
                  <a:pt x="192" y="198"/>
                  <a:pt x="178" y="210"/>
                </a:cubicBezTo>
                <a:cubicBezTo>
                  <a:pt x="176" y="212"/>
                  <a:pt x="174" y="213"/>
                  <a:pt x="171" y="213"/>
                </a:cubicBezTo>
                <a:cubicBezTo>
                  <a:pt x="168" y="213"/>
                  <a:pt x="165" y="212"/>
                  <a:pt x="163" y="209"/>
                </a:cubicBezTo>
                <a:cubicBezTo>
                  <a:pt x="159" y="205"/>
                  <a:pt x="160" y="198"/>
                  <a:pt x="164" y="194"/>
                </a:cubicBezTo>
                <a:cubicBezTo>
                  <a:pt x="180" y="180"/>
                  <a:pt x="200" y="169"/>
                  <a:pt x="221" y="164"/>
                </a:cubicBezTo>
                <a:cubicBezTo>
                  <a:pt x="227" y="163"/>
                  <a:pt x="233" y="166"/>
                  <a:pt x="234" y="172"/>
                </a:cubicBezTo>
                <a:cubicBezTo>
                  <a:pt x="235" y="177"/>
                  <a:pt x="232" y="183"/>
                  <a:pt x="226" y="185"/>
                </a:cubicBez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277"/>
                </a:moveTo>
                <a:cubicBezTo>
                  <a:pt x="416" y="283"/>
                  <a:pt x="411" y="288"/>
                  <a:pt x="405" y="288"/>
                </a:cubicBezTo>
                <a:cubicBezTo>
                  <a:pt x="371" y="288"/>
                  <a:pt x="371" y="288"/>
                  <a:pt x="371" y="288"/>
                </a:cubicBezTo>
                <a:cubicBezTo>
                  <a:pt x="365" y="323"/>
                  <a:pt x="345" y="350"/>
                  <a:pt x="330" y="365"/>
                </a:cubicBezTo>
                <a:cubicBezTo>
                  <a:pt x="330" y="384"/>
                  <a:pt x="330" y="384"/>
                  <a:pt x="330" y="384"/>
                </a:cubicBezTo>
                <a:cubicBezTo>
                  <a:pt x="330" y="390"/>
                  <a:pt x="326" y="394"/>
                  <a:pt x="320" y="394"/>
                </a:cubicBezTo>
                <a:cubicBezTo>
                  <a:pt x="266" y="394"/>
                  <a:pt x="266" y="394"/>
                  <a:pt x="266" y="394"/>
                </a:cubicBezTo>
                <a:cubicBezTo>
                  <a:pt x="260" y="394"/>
                  <a:pt x="256" y="390"/>
                  <a:pt x="256" y="384"/>
                </a:cubicBezTo>
                <a:cubicBezTo>
                  <a:pt x="256" y="373"/>
                  <a:pt x="256" y="373"/>
                  <a:pt x="256" y="373"/>
                </a:cubicBezTo>
                <a:cubicBezTo>
                  <a:pt x="234" y="373"/>
                  <a:pt x="234" y="373"/>
                  <a:pt x="234" y="373"/>
                </a:cubicBezTo>
                <a:cubicBezTo>
                  <a:pt x="234" y="384"/>
                  <a:pt x="234" y="384"/>
                  <a:pt x="234" y="384"/>
                </a:cubicBezTo>
                <a:cubicBezTo>
                  <a:pt x="234" y="390"/>
                  <a:pt x="230" y="394"/>
                  <a:pt x="224" y="394"/>
                </a:cubicBezTo>
                <a:cubicBezTo>
                  <a:pt x="170" y="394"/>
                  <a:pt x="170" y="394"/>
                  <a:pt x="170" y="394"/>
                </a:cubicBezTo>
                <a:cubicBezTo>
                  <a:pt x="164" y="394"/>
                  <a:pt x="160" y="390"/>
                  <a:pt x="160" y="384"/>
                </a:cubicBezTo>
                <a:cubicBezTo>
                  <a:pt x="160" y="343"/>
                  <a:pt x="125" y="341"/>
                  <a:pt x="123" y="341"/>
                </a:cubicBezTo>
                <a:cubicBezTo>
                  <a:pt x="119" y="341"/>
                  <a:pt x="116" y="339"/>
                  <a:pt x="114" y="336"/>
                </a:cubicBezTo>
                <a:cubicBezTo>
                  <a:pt x="102" y="315"/>
                  <a:pt x="96" y="291"/>
                  <a:pt x="96" y="266"/>
                </a:cubicBezTo>
                <a:cubicBezTo>
                  <a:pt x="96" y="190"/>
                  <a:pt x="158" y="128"/>
                  <a:pt x="234" y="128"/>
                </a:cubicBezTo>
                <a:cubicBezTo>
                  <a:pt x="256" y="128"/>
                  <a:pt x="275" y="130"/>
                  <a:pt x="294" y="136"/>
                </a:cubicBezTo>
                <a:cubicBezTo>
                  <a:pt x="313" y="109"/>
                  <a:pt x="349" y="106"/>
                  <a:pt x="351" y="106"/>
                </a:cubicBezTo>
                <a:cubicBezTo>
                  <a:pt x="355" y="106"/>
                  <a:pt x="358" y="108"/>
                  <a:pt x="360" y="110"/>
                </a:cubicBezTo>
                <a:cubicBezTo>
                  <a:pt x="362" y="113"/>
                  <a:pt x="363" y="116"/>
                  <a:pt x="362" y="120"/>
                </a:cubicBezTo>
                <a:cubicBezTo>
                  <a:pt x="353" y="155"/>
                  <a:pt x="353" y="155"/>
                  <a:pt x="353" y="155"/>
                </a:cubicBezTo>
                <a:cubicBezTo>
                  <a:pt x="371" y="169"/>
                  <a:pt x="384" y="191"/>
                  <a:pt x="390" y="202"/>
                </a:cubicBezTo>
                <a:cubicBezTo>
                  <a:pt x="405" y="202"/>
                  <a:pt x="405" y="202"/>
                  <a:pt x="405" y="202"/>
                </a:cubicBezTo>
                <a:cubicBezTo>
                  <a:pt x="411" y="202"/>
                  <a:pt x="416" y="207"/>
                  <a:pt x="416" y="213"/>
                </a:cubicBezTo>
                <a:lnTo>
                  <a:pt x="416" y="277"/>
                </a:lnTo>
                <a:close/>
              </a:path>
            </a:pathLst>
          </a:custGeom>
          <a:solidFill>
            <a:schemeClr val="accent5"/>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75" name="Freeform 189"/>
          <p:cNvSpPr>
            <a:spLocks noChangeAspect="1" noEditPoints="1"/>
          </p:cNvSpPr>
          <p:nvPr/>
        </p:nvSpPr>
        <p:spPr bwMode="auto">
          <a:xfrm>
            <a:off x="5104497" y="3730587"/>
            <a:ext cx="767812" cy="767810"/>
          </a:xfrm>
          <a:custGeom>
            <a:avLst/>
            <a:gdLst>
              <a:gd name="T0" fmla="*/ 0 w 512"/>
              <a:gd name="T1" fmla="*/ 256 h 512"/>
              <a:gd name="T2" fmla="*/ 512 w 512"/>
              <a:gd name="T3" fmla="*/ 256 h 512"/>
              <a:gd name="T4" fmla="*/ 416 w 512"/>
              <a:gd name="T5" fmla="*/ 330 h 512"/>
              <a:gd name="T6" fmla="*/ 394 w 512"/>
              <a:gd name="T7" fmla="*/ 341 h 512"/>
              <a:gd name="T8" fmla="*/ 384 w 512"/>
              <a:gd name="T9" fmla="*/ 320 h 512"/>
              <a:gd name="T10" fmla="*/ 371 w 512"/>
              <a:gd name="T11" fmla="*/ 334 h 512"/>
              <a:gd name="T12" fmla="*/ 338 w 512"/>
              <a:gd name="T13" fmla="*/ 359 h 512"/>
              <a:gd name="T14" fmla="*/ 318 w 512"/>
              <a:gd name="T15" fmla="*/ 376 h 512"/>
              <a:gd name="T16" fmla="*/ 277 w 512"/>
              <a:gd name="T17" fmla="*/ 370 h 512"/>
              <a:gd name="T18" fmla="*/ 250 w 512"/>
              <a:gd name="T19" fmla="*/ 384 h 512"/>
              <a:gd name="T20" fmla="*/ 217 w 512"/>
              <a:gd name="T21" fmla="*/ 381 h 512"/>
              <a:gd name="T22" fmla="*/ 172 w 512"/>
              <a:gd name="T23" fmla="*/ 368 h 512"/>
              <a:gd name="T24" fmla="*/ 128 w 512"/>
              <a:gd name="T25" fmla="*/ 320 h 512"/>
              <a:gd name="T26" fmla="*/ 117 w 512"/>
              <a:gd name="T27" fmla="*/ 341 h 512"/>
              <a:gd name="T28" fmla="*/ 96 w 512"/>
              <a:gd name="T29" fmla="*/ 330 h 512"/>
              <a:gd name="T30" fmla="*/ 106 w 512"/>
              <a:gd name="T31" fmla="*/ 170 h 512"/>
              <a:gd name="T32" fmla="*/ 106 w 512"/>
              <a:gd name="T33" fmla="*/ 149 h 512"/>
              <a:gd name="T34" fmla="*/ 128 w 512"/>
              <a:gd name="T35" fmla="*/ 160 h 512"/>
              <a:gd name="T36" fmla="*/ 224 w 512"/>
              <a:gd name="T37" fmla="*/ 181 h 512"/>
              <a:gd name="T38" fmla="*/ 261 w 512"/>
              <a:gd name="T39" fmla="*/ 161 h 512"/>
              <a:gd name="T40" fmla="*/ 343 w 512"/>
              <a:gd name="T41" fmla="*/ 181 h 512"/>
              <a:gd name="T42" fmla="*/ 384 w 512"/>
              <a:gd name="T43" fmla="*/ 160 h 512"/>
              <a:gd name="T44" fmla="*/ 405 w 512"/>
              <a:gd name="T45" fmla="*/ 149 h 512"/>
              <a:gd name="T46" fmla="*/ 405 w 512"/>
              <a:gd name="T47" fmla="*/ 170 h 512"/>
              <a:gd name="T48" fmla="*/ 416 w 512"/>
              <a:gd name="T49" fmla="*/ 330 h 512"/>
              <a:gd name="T50" fmla="*/ 350 w 512"/>
              <a:gd name="T51" fmla="*/ 328 h 512"/>
              <a:gd name="T52" fmla="*/ 335 w 512"/>
              <a:gd name="T53" fmla="*/ 337 h 512"/>
              <a:gd name="T54" fmla="*/ 328 w 512"/>
              <a:gd name="T55" fmla="*/ 332 h 512"/>
              <a:gd name="T56" fmla="*/ 294 w 512"/>
              <a:gd name="T57" fmla="*/ 274 h 512"/>
              <a:gd name="T58" fmla="*/ 275 w 512"/>
              <a:gd name="T59" fmla="*/ 284 h 512"/>
              <a:gd name="T60" fmla="*/ 310 w 512"/>
              <a:gd name="T61" fmla="*/ 343 h 512"/>
              <a:gd name="T62" fmla="*/ 290 w 512"/>
              <a:gd name="T63" fmla="*/ 353 h 512"/>
              <a:gd name="T64" fmla="*/ 243 w 512"/>
              <a:gd name="T65" fmla="*/ 296 h 512"/>
              <a:gd name="T66" fmla="*/ 260 w 512"/>
              <a:gd name="T67" fmla="*/ 345 h 512"/>
              <a:gd name="T68" fmla="*/ 256 w 512"/>
              <a:gd name="T69" fmla="*/ 361 h 512"/>
              <a:gd name="T70" fmla="*/ 239 w 512"/>
              <a:gd name="T71" fmla="*/ 357 h 512"/>
              <a:gd name="T72" fmla="*/ 228 w 512"/>
              <a:gd name="T73" fmla="*/ 337 h 512"/>
              <a:gd name="T74" fmla="*/ 220 w 512"/>
              <a:gd name="T75" fmla="*/ 325 h 512"/>
              <a:gd name="T76" fmla="*/ 202 w 512"/>
              <a:gd name="T77" fmla="*/ 337 h 512"/>
              <a:gd name="T78" fmla="*/ 207 w 512"/>
              <a:gd name="T79" fmla="*/ 363 h 512"/>
              <a:gd name="T80" fmla="*/ 158 w 512"/>
              <a:gd name="T81" fmla="*/ 304 h 512"/>
              <a:gd name="T82" fmla="*/ 128 w 512"/>
              <a:gd name="T83" fmla="*/ 298 h 512"/>
              <a:gd name="T84" fmla="*/ 184 w 512"/>
              <a:gd name="T85" fmla="*/ 202 h 512"/>
              <a:gd name="T86" fmla="*/ 160 w 512"/>
              <a:gd name="T87" fmla="*/ 234 h 512"/>
              <a:gd name="T88" fmla="*/ 193 w 512"/>
              <a:gd name="T89" fmla="*/ 266 h 512"/>
              <a:gd name="T90" fmla="*/ 349 w 512"/>
              <a:gd name="T91" fmla="*/ 319 h 512"/>
              <a:gd name="T92" fmla="*/ 384 w 512"/>
              <a:gd name="T93" fmla="*/ 202 h 512"/>
              <a:gd name="T94" fmla="*/ 362 w 512"/>
              <a:gd name="T95" fmla="*/ 298 h 512"/>
              <a:gd name="T96" fmla="*/ 322 w 512"/>
              <a:gd name="T97" fmla="*/ 230 h 512"/>
              <a:gd name="T98" fmla="*/ 190 w 512"/>
              <a:gd name="T99" fmla="*/ 245 h 512"/>
              <a:gd name="T100" fmla="*/ 181 w 512"/>
              <a:gd name="T101" fmla="*/ 234 h 512"/>
              <a:gd name="T102" fmla="*/ 268 w 512"/>
              <a:gd name="T103" fmla="*/ 182 h 512"/>
              <a:gd name="T104" fmla="*/ 341 w 512"/>
              <a:gd name="T105"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330"/>
                </a:moveTo>
                <a:cubicBezTo>
                  <a:pt x="416" y="336"/>
                  <a:pt x="411" y="341"/>
                  <a:pt x="405" y="341"/>
                </a:cubicBezTo>
                <a:cubicBezTo>
                  <a:pt x="394" y="341"/>
                  <a:pt x="394" y="341"/>
                  <a:pt x="394" y="341"/>
                </a:cubicBezTo>
                <a:cubicBezTo>
                  <a:pt x="388" y="341"/>
                  <a:pt x="384" y="336"/>
                  <a:pt x="384" y="330"/>
                </a:cubicBezTo>
                <a:cubicBezTo>
                  <a:pt x="384" y="320"/>
                  <a:pt x="384" y="320"/>
                  <a:pt x="384" y="320"/>
                </a:cubicBezTo>
                <a:cubicBezTo>
                  <a:pt x="371" y="320"/>
                  <a:pt x="371" y="320"/>
                  <a:pt x="371" y="320"/>
                </a:cubicBezTo>
                <a:cubicBezTo>
                  <a:pt x="372" y="324"/>
                  <a:pt x="372" y="329"/>
                  <a:pt x="371" y="334"/>
                </a:cubicBezTo>
                <a:cubicBezTo>
                  <a:pt x="368" y="342"/>
                  <a:pt x="363" y="350"/>
                  <a:pt x="355" y="354"/>
                </a:cubicBezTo>
                <a:cubicBezTo>
                  <a:pt x="350" y="357"/>
                  <a:pt x="344" y="359"/>
                  <a:pt x="338" y="359"/>
                </a:cubicBezTo>
                <a:cubicBezTo>
                  <a:pt x="336" y="359"/>
                  <a:pt x="334" y="358"/>
                  <a:pt x="332" y="358"/>
                </a:cubicBezTo>
                <a:cubicBezTo>
                  <a:pt x="330" y="365"/>
                  <a:pt x="325" y="372"/>
                  <a:pt x="318" y="376"/>
                </a:cubicBezTo>
                <a:cubicBezTo>
                  <a:pt x="313" y="380"/>
                  <a:pt x="307" y="381"/>
                  <a:pt x="301" y="381"/>
                </a:cubicBezTo>
                <a:cubicBezTo>
                  <a:pt x="292" y="381"/>
                  <a:pt x="283" y="377"/>
                  <a:pt x="277" y="370"/>
                </a:cubicBezTo>
                <a:cubicBezTo>
                  <a:pt x="274" y="374"/>
                  <a:pt x="271" y="377"/>
                  <a:pt x="267" y="379"/>
                </a:cubicBezTo>
                <a:cubicBezTo>
                  <a:pt x="261" y="382"/>
                  <a:pt x="256" y="384"/>
                  <a:pt x="250" y="384"/>
                </a:cubicBezTo>
                <a:cubicBezTo>
                  <a:pt x="241" y="384"/>
                  <a:pt x="232" y="380"/>
                  <a:pt x="226" y="374"/>
                </a:cubicBezTo>
                <a:cubicBezTo>
                  <a:pt x="224" y="376"/>
                  <a:pt x="221" y="379"/>
                  <a:pt x="217" y="381"/>
                </a:cubicBezTo>
                <a:cubicBezTo>
                  <a:pt x="212" y="384"/>
                  <a:pt x="207" y="385"/>
                  <a:pt x="202" y="385"/>
                </a:cubicBezTo>
                <a:cubicBezTo>
                  <a:pt x="190" y="385"/>
                  <a:pt x="178" y="379"/>
                  <a:pt x="172" y="368"/>
                </a:cubicBezTo>
                <a:cubicBezTo>
                  <a:pt x="143" y="320"/>
                  <a:pt x="143" y="320"/>
                  <a:pt x="143" y="320"/>
                </a:cubicBezTo>
                <a:cubicBezTo>
                  <a:pt x="128" y="320"/>
                  <a:pt x="128" y="320"/>
                  <a:pt x="128" y="320"/>
                </a:cubicBezTo>
                <a:cubicBezTo>
                  <a:pt x="128" y="330"/>
                  <a:pt x="128" y="330"/>
                  <a:pt x="128" y="330"/>
                </a:cubicBezTo>
                <a:cubicBezTo>
                  <a:pt x="128" y="336"/>
                  <a:pt x="123" y="341"/>
                  <a:pt x="117" y="341"/>
                </a:cubicBezTo>
                <a:cubicBezTo>
                  <a:pt x="106" y="341"/>
                  <a:pt x="106" y="341"/>
                  <a:pt x="106" y="341"/>
                </a:cubicBezTo>
                <a:cubicBezTo>
                  <a:pt x="100" y="341"/>
                  <a:pt x="96" y="336"/>
                  <a:pt x="96" y="330"/>
                </a:cubicBezTo>
                <a:cubicBezTo>
                  <a:pt x="96" y="324"/>
                  <a:pt x="100" y="320"/>
                  <a:pt x="106" y="320"/>
                </a:cubicBezTo>
                <a:cubicBezTo>
                  <a:pt x="106" y="170"/>
                  <a:pt x="106" y="170"/>
                  <a:pt x="106" y="170"/>
                </a:cubicBezTo>
                <a:cubicBezTo>
                  <a:pt x="100" y="170"/>
                  <a:pt x="96" y="166"/>
                  <a:pt x="96" y="160"/>
                </a:cubicBezTo>
                <a:cubicBezTo>
                  <a:pt x="96" y="154"/>
                  <a:pt x="100" y="149"/>
                  <a:pt x="106" y="149"/>
                </a:cubicBezTo>
                <a:cubicBezTo>
                  <a:pt x="117" y="149"/>
                  <a:pt x="117" y="149"/>
                  <a:pt x="117" y="149"/>
                </a:cubicBezTo>
                <a:cubicBezTo>
                  <a:pt x="123" y="149"/>
                  <a:pt x="128" y="154"/>
                  <a:pt x="128" y="160"/>
                </a:cubicBezTo>
                <a:cubicBezTo>
                  <a:pt x="128" y="181"/>
                  <a:pt x="128" y="181"/>
                  <a:pt x="128" y="181"/>
                </a:cubicBezTo>
                <a:cubicBezTo>
                  <a:pt x="224" y="181"/>
                  <a:pt x="224" y="181"/>
                  <a:pt x="224" y="181"/>
                </a:cubicBezTo>
                <a:cubicBezTo>
                  <a:pt x="224" y="181"/>
                  <a:pt x="224" y="181"/>
                  <a:pt x="224" y="181"/>
                </a:cubicBezTo>
                <a:cubicBezTo>
                  <a:pt x="261" y="161"/>
                  <a:pt x="261" y="161"/>
                  <a:pt x="261" y="161"/>
                </a:cubicBezTo>
                <a:cubicBezTo>
                  <a:pt x="264" y="160"/>
                  <a:pt x="267" y="159"/>
                  <a:pt x="269" y="160"/>
                </a:cubicBezTo>
                <a:cubicBezTo>
                  <a:pt x="343" y="181"/>
                  <a:pt x="343" y="181"/>
                  <a:pt x="343" y="181"/>
                </a:cubicBezTo>
                <a:cubicBezTo>
                  <a:pt x="384" y="181"/>
                  <a:pt x="384" y="181"/>
                  <a:pt x="384" y="181"/>
                </a:cubicBezTo>
                <a:cubicBezTo>
                  <a:pt x="384" y="160"/>
                  <a:pt x="384" y="160"/>
                  <a:pt x="384" y="160"/>
                </a:cubicBezTo>
                <a:cubicBezTo>
                  <a:pt x="384" y="154"/>
                  <a:pt x="388" y="149"/>
                  <a:pt x="394" y="149"/>
                </a:cubicBezTo>
                <a:cubicBezTo>
                  <a:pt x="405" y="149"/>
                  <a:pt x="405" y="149"/>
                  <a:pt x="405" y="149"/>
                </a:cubicBezTo>
                <a:cubicBezTo>
                  <a:pt x="411" y="149"/>
                  <a:pt x="416" y="154"/>
                  <a:pt x="416" y="160"/>
                </a:cubicBezTo>
                <a:cubicBezTo>
                  <a:pt x="416" y="166"/>
                  <a:pt x="411" y="170"/>
                  <a:pt x="405" y="170"/>
                </a:cubicBezTo>
                <a:cubicBezTo>
                  <a:pt x="405" y="320"/>
                  <a:pt x="405" y="320"/>
                  <a:pt x="405" y="320"/>
                </a:cubicBezTo>
                <a:cubicBezTo>
                  <a:pt x="411" y="320"/>
                  <a:pt x="416" y="324"/>
                  <a:pt x="416" y="330"/>
                </a:cubicBezTo>
                <a:close/>
                <a:moveTo>
                  <a:pt x="349" y="319"/>
                </a:moveTo>
                <a:cubicBezTo>
                  <a:pt x="350" y="322"/>
                  <a:pt x="351" y="325"/>
                  <a:pt x="350" y="328"/>
                </a:cubicBezTo>
                <a:cubicBezTo>
                  <a:pt x="349" y="332"/>
                  <a:pt x="347" y="334"/>
                  <a:pt x="344" y="336"/>
                </a:cubicBezTo>
                <a:cubicBezTo>
                  <a:pt x="342" y="337"/>
                  <a:pt x="338" y="338"/>
                  <a:pt x="335" y="337"/>
                </a:cubicBezTo>
                <a:cubicBezTo>
                  <a:pt x="332" y="336"/>
                  <a:pt x="330" y="334"/>
                  <a:pt x="328" y="332"/>
                </a:cubicBezTo>
                <a:cubicBezTo>
                  <a:pt x="328" y="332"/>
                  <a:pt x="328" y="332"/>
                  <a:pt x="328" y="332"/>
                </a:cubicBezTo>
                <a:cubicBezTo>
                  <a:pt x="328" y="332"/>
                  <a:pt x="328" y="332"/>
                  <a:pt x="328" y="331"/>
                </a:cubicBezTo>
                <a:cubicBezTo>
                  <a:pt x="294" y="274"/>
                  <a:pt x="294" y="274"/>
                  <a:pt x="294" y="274"/>
                </a:cubicBezTo>
                <a:cubicBezTo>
                  <a:pt x="291" y="268"/>
                  <a:pt x="284" y="267"/>
                  <a:pt x="279" y="270"/>
                </a:cubicBezTo>
                <a:cubicBezTo>
                  <a:pt x="274" y="273"/>
                  <a:pt x="272" y="279"/>
                  <a:pt x="275" y="284"/>
                </a:cubicBezTo>
                <a:cubicBezTo>
                  <a:pt x="310" y="343"/>
                  <a:pt x="310" y="343"/>
                  <a:pt x="310" y="343"/>
                </a:cubicBezTo>
                <a:cubicBezTo>
                  <a:pt x="310" y="343"/>
                  <a:pt x="310" y="343"/>
                  <a:pt x="310" y="343"/>
                </a:cubicBezTo>
                <a:cubicBezTo>
                  <a:pt x="313" y="348"/>
                  <a:pt x="313" y="355"/>
                  <a:pt x="307" y="358"/>
                </a:cubicBezTo>
                <a:cubicBezTo>
                  <a:pt x="301" y="361"/>
                  <a:pt x="294" y="359"/>
                  <a:pt x="290" y="353"/>
                </a:cubicBezTo>
                <a:cubicBezTo>
                  <a:pt x="258" y="300"/>
                  <a:pt x="258" y="300"/>
                  <a:pt x="258" y="300"/>
                </a:cubicBezTo>
                <a:cubicBezTo>
                  <a:pt x="255" y="295"/>
                  <a:pt x="249" y="293"/>
                  <a:pt x="243" y="296"/>
                </a:cubicBezTo>
                <a:cubicBezTo>
                  <a:pt x="238" y="299"/>
                  <a:pt x="237" y="306"/>
                  <a:pt x="240" y="311"/>
                </a:cubicBezTo>
                <a:cubicBezTo>
                  <a:pt x="260" y="345"/>
                  <a:pt x="260" y="345"/>
                  <a:pt x="260" y="345"/>
                </a:cubicBezTo>
                <a:cubicBezTo>
                  <a:pt x="262" y="347"/>
                  <a:pt x="262" y="350"/>
                  <a:pt x="261" y="353"/>
                </a:cubicBezTo>
                <a:cubicBezTo>
                  <a:pt x="261" y="356"/>
                  <a:pt x="259" y="359"/>
                  <a:pt x="256" y="361"/>
                </a:cubicBezTo>
                <a:cubicBezTo>
                  <a:pt x="250" y="364"/>
                  <a:pt x="243" y="362"/>
                  <a:pt x="239" y="357"/>
                </a:cubicBezTo>
                <a:cubicBezTo>
                  <a:pt x="239" y="357"/>
                  <a:pt x="239" y="357"/>
                  <a:pt x="239" y="357"/>
                </a:cubicBezTo>
                <a:cubicBezTo>
                  <a:pt x="228" y="337"/>
                  <a:pt x="228" y="337"/>
                  <a:pt x="228" y="337"/>
                </a:cubicBezTo>
                <a:cubicBezTo>
                  <a:pt x="228" y="337"/>
                  <a:pt x="228" y="337"/>
                  <a:pt x="228" y="337"/>
                </a:cubicBezTo>
                <a:cubicBezTo>
                  <a:pt x="228" y="337"/>
                  <a:pt x="228" y="337"/>
                  <a:pt x="228" y="337"/>
                </a:cubicBezTo>
                <a:cubicBezTo>
                  <a:pt x="220" y="325"/>
                  <a:pt x="220" y="325"/>
                  <a:pt x="220" y="325"/>
                </a:cubicBezTo>
                <a:cubicBezTo>
                  <a:pt x="217" y="320"/>
                  <a:pt x="210" y="319"/>
                  <a:pt x="206" y="322"/>
                </a:cubicBezTo>
                <a:cubicBezTo>
                  <a:pt x="201" y="325"/>
                  <a:pt x="199" y="332"/>
                  <a:pt x="202" y="337"/>
                </a:cubicBezTo>
                <a:cubicBezTo>
                  <a:pt x="210" y="348"/>
                  <a:pt x="210" y="348"/>
                  <a:pt x="210" y="348"/>
                </a:cubicBezTo>
                <a:cubicBezTo>
                  <a:pt x="211" y="350"/>
                  <a:pt x="214" y="358"/>
                  <a:pt x="207" y="363"/>
                </a:cubicBezTo>
                <a:cubicBezTo>
                  <a:pt x="201" y="366"/>
                  <a:pt x="193" y="362"/>
                  <a:pt x="190" y="357"/>
                </a:cubicBezTo>
                <a:cubicBezTo>
                  <a:pt x="158" y="304"/>
                  <a:pt x="158" y="304"/>
                  <a:pt x="158" y="304"/>
                </a:cubicBezTo>
                <a:cubicBezTo>
                  <a:pt x="156" y="300"/>
                  <a:pt x="153" y="298"/>
                  <a:pt x="149" y="298"/>
                </a:cubicBezTo>
                <a:cubicBezTo>
                  <a:pt x="128" y="298"/>
                  <a:pt x="128" y="298"/>
                  <a:pt x="128" y="298"/>
                </a:cubicBezTo>
                <a:cubicBezTo>
                  <a:pt x="128" y="202"/>
                  <a:pt x="128" y="202"/>
                  <a:pt x="128" y="202"/>
                </a:cubicBezTo>
                <a:cubicBezTo>
                  <a:pt x="184" y="202"/>
                  <a:pt x="184" y="202"/>
                  <a:pt x="184" y="202"/>
                </a:cubicBezTo>
                <a:cubicBezTo>
                  <a:pt x="176" y="207"/>
                  <a:pt x="176" y="207"/>
                  <a:pt x="176" y="207"/>
                </a:cubicBezTo>
                <a:cubicBezTo>
                  <a:pt x="166" y="213"/>
                  <a:pt x="160" y="223"/>
                  <a:pt x="160" y="234"/>
                </a:cubicBezTo>
                <a:cubicBezTo>
                  <a:pt x="160" y="244"/>
                  <a:pt x="164" y="254"/>
                  <a:pt x="170" y="260"/>
                </a:cubicBezTo>
                <a:cubicBezTo>
                  <a:pt x="177" y="265"/>
                  <a:pt x="185" y="267"/>
                  <a:pt x="193" y="266"/>
                </a:cubicBezTo>
                <a:cubicBezTo>
                  <a:pt x="307" y="247"/>
                  <a:pt x="307" y="247"/>
                  <a:pt x="307" y="247"/>
                </a:cubicBezTo>
                <a:lnTo>
                  <a:pt x="349" y="319"/>
                </a:lnTo>
                <a:close/>
                <a:moveTo>
                  <a:pt x="341" y="202"/>
                </a:moveTo>
                <a:cubicBezTo>
                  <a:pt x="384" y="202"/>
                  <a:pt x="384" y="202"/>
                  <a:pt x="384" y="202"/>
                </a:cubicBezTo>
                <a:cubicBezTo>
                  <a:pt x="384" y="298"/>
                  <a:pt x="384" y="298"/>
                  <a:pt x="384" y="298"/>
                </a:cubicBezTo>
                <a:cubicBezTo>
                  <a:pt x="362" y="298"/>
                  <a:pt x="362" y="298"/>
                  <a:pt x="362" y="298"/>
                </a:cubicBezTo>
                <a:cubicBezTo>
                  <a:pt x="362" y="298"/>
                  <a:pt x="362" y="299"/>
                  <a:pt x="361" y="299"/>
                </a:cubicBezTo>
                <a:cubicBezTo>
                  <a:pt x="322" y="230"/>
                  <a:pt x="322" y="230"/>
                  <a:pt x="322" y="230"/>
                </a:cubicBezTo>
                <a:cubicBezTo>
                  <a:pt x="320" y="226"/>
                  <a:pt x="316" y="224"/>
                  <a:pt x="311" y="225"/>
                </a:cubicBezTo>
                <a:cubicBezTo>
                  <a:pt x="190" y="245"/>
                  <a:pt x="190" y="245"/>
                  <a:pt x="190" y="245"/>
                </a:cubicBezTo>
                <a:cubicBezTo>
                  <a:pt x="187" y="246"/>
                  <a:pt x="185" y="245"/>
                  <a:pt x="184" y="244"/>
                </a:cubicBezTo>
                <a:cubicBezTo>
                  <a:pt x="182" y="242"/>
                  <a:pt x="181" y="238"/>
                  <a:pt x="181" y="234"/>
                </a:cubicBezTo>
                <a:cubicBezTo>
                  <a:pt x="181" y="229"/>
                  <a:pt x="184" y="227"/>
                  <a:pt x="186" y="226"/>
                </a:cubicBezTo>
                <a:cubicBezTo>
                  <a:pt x="268" y="182"/>
                  <a:pt x="268" y="182"/>
                  <a:pt x="268" y="182"/>
                </a:cubicBezTo>
                <a:cubicBezTo>
                  <a:pt x="338" y="202"/>
                  <a:pt x="338" y="202"/>
                  <a:pt x="338" y="202"/>
                </a:cubicBezTo>
                <a:cubicBezTo>
                  <a:pt x="339" y="202"/>
                  <a:pt x="340" y="202"/>
                  <a:pt x="341" y="202"/>
                </a:cubicBezTo>
                <a:close/>
              </a:path>
            </a:pathLst>
          </a:custGeom>
          <a:solidFill>
            <a:schemeClr val="accent3"/>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grpSp>
        <p:nvGrpSpPr>
          <p:cNvPr id="76" name="Group 927"/>
          <p:cNvGrpSpPr>
            <a:grpSpLocks noChangeAspect="1"/>
          </p:cNvGrpSpPr>
          <p:nvPr/>
        </p:nvGrpSpPr>
        <p:grpSpPr bwMode="auto">
          <a:xfrm>
            <a:off x="4188093" y="4227580"/>
            <a:ext cx="767812" cy="767812"/>
            <a:chOff x="5432" y="3568"/>
            <a:chExt cx="340" cy="340"/>
          </a:xfrm>
          <a:solidFill>
            <a:schemeClr val="accent2"/>
          </a:solidFill>
        </p:grpSpPr>
        <p:sp>
          <p:nvSpPr>
            <p:cNvPr id="77" name="Freeform 928"/>
            <p:cNvSpPr>
              <a:spLocks noEditPoints="1"/>
            </p:cNvSpPr>
            <p:nvPr/>
          </p:nvSpPr>
          <p:spPr bwMode="auto">
            <a:xfrm>
              <a:off x="5432" y="3568"/>
              <a:ext cx="340" cy="340"/>
            </a:xfrm>
            <a:custGeom>
              <a:avLst/>
              <a:gdLst>
                <a:gd name="T0" fmla="*/ 332 w 512"/>
                <a:gd name="T1" fmla="*/ 245 h 512"/>
                <a:gd name="T2" fmla="*/ 340 w 512"/>
                <a:gd name="T3" fmla="*/ 305 h 512"/>
                <a:gd name="T4" fmla="*/ 256 w 512"/>
                <a:gd name="T5" fmla="*/ 341 h 512"/>
                <a:gd name="T6" fmla="*/ 171 w 512"/>
                <a:gd name="T7" fmla="*/ 306 h 512"/>
                <a:gd name="T8" fmla="*/ 179 w 512"/>
                <a:gd name="T9" fmla="*/ 245 h 512"/>
                <a:gd name="T10" fmla="*/ 251 w 512"/>
                <a:gd name="T11" fmla="*/ 276 h 512"/>
                <a:gd name="T12" fmla="*/ 256 w 512"/>
                <a:gd name="T13" fmla="*/ 277 h 512"/>
                <a:gd name="T14" fmla="*/ 260 w 512"/>
                <a:gd name="T15" fmla="*/ 276 h 512"/>
                <a:gd name="T16" fmla="*/ 332 w 512"/>
                <a:gd name="T17" fmla="*/ 245 h 512"/>
                <a:gd name="T18" fmla="*/ 136 w 512"/>
                <a:gd name="T19" fmla="*/ 203 h 512"/>
                <a:gd name="T20" fmla="*/ 256 w 512"/>
                <a:gd name="T21" fmla="*/ 255 h 512"/>
                <a:gd name="T22" fmla="*/ 376 w 512"/>
                <a:gd name="T23" fmla="*/ 203 h 512"/>
                <a:gd name="T24" fmla="*/ 256 w 512"/>
                <a:gd name="T25" fmla="*/ 160 h 512"/>
                <a:gd name="T26" fmla="*/ 136 w 512"/>
                <a:gd name="T27" fmla="*/ 203 h 512"/>
                <a:gd name="T28" fmla="*/ 512 w 512"/>
                <a:gd name="T29" fmla="*/ 256 h 512"/>
                <a:gd name="T30" fmla="*/ 256 w 512"/>
                <a:gd name="T31" fmla="*/ 512 h 512"/>
                <a:gd name="T32" fmla="*/ 0 w 512"/>
                <a:gd name="T33" fmla="*/ 256 h 512"/>
                <a:gd name="T34" fmla="*/ 256 w 512"/>
                <a:gd name="T35" fmla="*/ 0 h 512"/>
                <a:gd name="T36" fmla="*/ 512 w 512"/>
                <a:gd name="T37" fmla="*/ 256 h 512"/>
                <a:gd name="T38" fmla="*/ 416 w 512"/>
                <a:gd name="T39" fmla="*/ 202 h 512"/>
                <a:gd name="T40" fmla="*/ 409 w 512"/>
                <a:gd name="T41" fmla="*/ 192 h 512"/>
                <a:gd name="T42" fmla="*/ 259 w 512"/>
                <a:gd name="T43" fmla="*/ 139 h 512"/>
                <a:gd name="T44" fmla="*/ 252 w 512"/>
                <a:gd name="T45" fmla="*/ 139 h 512"/>
                <a:gd name="T46" fmla="*/ 103 w 512"/>
                <a:gd name="T47" fmla="*/ 192 h 512"/>
                <a:gd name="T48" fmla="*/ 96 w 512"/>
                <a:gd name="T49" fmla="*/ 202 h 512"/>
                <a:gd name="T50" fmla="*/ 102 w 512"/>
                <a:gd name="T51" fmla="*/ 212 h 512"/>
                <a:gd name="T52" fmla="*/ 159 w 512"/>
                <a:gd name="T53" fmla="*/ 236 h 512"/>
                <a:gd name="T54" fmla="*/ 149 w 512"/>
                <a:gd name="T55" fmla="*/ 308 h 512"/>
                <a:gd name="T56" fmla="*/ 150 w 512"/>
                <a:gd name="T57" fmla="*/ 314 h 512"/>
                <a:gd name="T58" fmla="*/ 256 w 512"/>
                <a:gd name="T59" fmla="*/ 362 h 512"/>
                <a:gd name="T60" fmla="*/ 360 w 512"/>
                <a:gd name="T61" fmla="*/ 316 h 512"/>
                <a:gd name="T62" fmla="*/ 362 w 512"/>
                <a:gd name="T63" fmla="*/ 308 h 512"/>
                <a:gd name="T64" fmla="*/ 353 w 512"/>
                <a:gd name="T65" fmla="*/ 236 h 512"/>
                <a:gd name="T66" fmla="*/ 384 w 512"/>
                <a:gd name="T67" fmla="*/ 223 h 512"/>
                <a:gd name="T68" fmla="*/ 384 w 512"/>
                <a:gd name="T69" fmla="*/ 352 h 512"/>
                <a:gd name="T70" fmla="*/ 394 w 512"/>
                <a:gd name="T71" fmla="*/ 362 h 512"/>
                <a:gd name="T72" fmla="*/ 405 w 512"/>
                <a:gd name="T73" fmla="*/ 352 h 512"/>
                <a:gd name="T74" fmla="*/ 405 w 512"/>
                <a:gd name="T75" fmla="*/ 214 h 512"/>
                <a:gd name="T76" fmla="*/ 409 w 512"/>
                <a:gd name="T77" fmla="*/ 212 h 512"/>
                <a:gd name="T78" fmla="*/ 416 w 512"/>
                <a:gd name="T79"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 h="512">
                  <a:moveTo>
                    <a:pt x="332" y="245"/>
                  </a:moveTo>
                  <a:cubicBezTo>
                    <a:pt x="340" y="305"/>
                    <a:pt x="340" y="305"/>
                    <a:pt x="340" y="305"/>
                  </a:cubicBezTo>
                  <a:cubicBezTo>
                    <a:pt x="331" y="315"/>
                    <a:pt x="299" y="341"/>
                    <a:pt x="256" y="341"/>
                  </a:cubicBezTo>
                  <a:cubicBezTo>
                    <a:pt x="201" y="341"/>
                    <a:pt x="177" y="315"/>
                    <a:pt x="171" y="306"/>
                  </a:cubicBezTo>
                  <a:cubicBezTo>
                    <a:pt x="179" y="245"/>
                    <a:pt x="179" y="245"/>
                    <a:pt x="179" y="245"/>
                  </a:cubicBezTo>
                  <a:cubicBezTo>
                    <a:pt x="251" y="276"/>
                    <a:pt x="251" y="276"/>
                    <a:pt x="251" y="276"/>
                  </a:cubicBezTo>
                  <a:cubicBezTo>
                    <a:pt x="253" y="277"/>
                    <a:pt x="254" y="277"/>
                    <a:pt x="256" y="277"/>
                  </a:cubicBezTo>
                  <a:cubicBezTo>
                    <a:pt x="257" y="277"/>
                    <a:pt x="259" y="277"/>
                    <a:pt x="260" y="276"/>
                  </a:cubicBezTo>
                  <a:lnTo>
                    <a:pt x="332" y="245"/>
                  </a:lnTo>
                  <a:close/>
                  <a:moveTo>
                    <a:pt x="136" y="203"/>
                  </a:moveTo>
                  <a:cubicBezTo>
                    <a:pt x="256" y="255"/>
                    <a:pt x="256" y="255"/>
                    <a:pt x="256" y="255"/>
                  </a:cubicBezTo>
                  <a:cubicBezTo>
                    <a:pt x="376" y="203"/>
                    <a:pt x="376" y="203"/>
                    <a:pt x="376" y="203"/>
                  </a:cubicBezTo>
                  <a:cubicBezTo>
                    <a:pt x="256" y="160"/>
                    <a:pt x="256" y="160"/>
                    <a:pt x="256" y="160"/>
                  </a:cubicBezTo>
                  <a:lnTo>
                    <a:pt x="136" y="203"/>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6" y="202"/>
                  </a:moveTo>
                  <a:cubicBezTo>
                    <a:pt x="416" y="198"/>
                    <a:pt x="413" y="194"/>
                    <a:pt x="409" y="192"/>
                  </a:cubicBezTo>
                  <a:cubicBezTo>
                    <a:pt x="259" y="139"/>
                    <a:pt x="259" y="139"/>
                    <a:pt x="259" y="139"/>
                  </a:cubicBezTo>
                  <a:cubicBezTo>
                    <a:pt x="257" y="138"/>
                    <a:pt x="254" y="138"/>
                    <a:pt x="252" y="139"/>
                  </a:cubicBezTo>
                  <a:cubicBezTo>
                    <a:pt x="103" y="192"/>
                    <a:pt x="103" y="192"/>
                    <a:pt x="103" y="192"/>
                  </a:cubicBezTo>
                  <a:cubicBezTo>
                    <a:pt x="99" y="194"/>
                    <a:pt x="96" y="198"/>
                    <a:pt x="96" y="202"/>
                  </a:cubicBezTo>
                  <a:cubicBezTo>
                    <a:pt x="96" y="206"/>
                    <a:pt x="98" y="210"/>
                    <a:pt x="102" y="212"/>
                  </a:cubicBezTo>
                  <a:cubicBezTo>
                    <a:pt x="159" y="236"/>
                    <a:pt x="159" y="236"/>
                    <a:pt x="159" y="236"/>
                  </a:cubicBezTo>
                  <a:cubicBezTo>
                    <a:pt x="149" y="308"/>
                    <a:pt x="149" y="308"/>
                    <a:pt x="149" y="308"/>
                  </a:cubicBezTo>
                  <a:cubicBezTo>
                    <a:pt x="149" y="310"/>
                    <a:pt x="149" y="312"/>
                    <a:pt x="150" y="314"/>
                  </a:cubicBezTo>
                  <a:cubicBezTo>
                    <a:pt x="152" y="316"/>
                    <a:pt x="179" y="362"/>
                    <a:pt x="256" y="362"/>
                  </a:cubicBezTo>
                  <a:cubicBezTo>
                    <a:pt x="319" y="362"/>
                    <a:pt x="358" y="318"/>
                    <a:pt x="360" y="316"/>
                  </a:cubicBezTo>
                  <a:cubicBezTo>
                    <a:pt x="362" y="314"/>
                    <a:pt x="363" y="311"/>
                    <a:pt x="362" y="308"/>
                  </a:cubicBezTo>
                  <a:cubicBezTo>
                    <a:pt x="353" y="236"/>
                    <a:pt x="353" y="236"/>
                    <a:pt x="353" y="236"/>
                  </a:cubicBezTo>
                  <a:cubicBezTo>
                    <a:pt x="384" y="223"/>
                    <a:pt x="384" y="223"/>
                    <a:pt x="384" y="223"/>
                  </a:cubicBezTo>
                  <a:cubicBezTo>
                    <a:pt x="384" y="352"/>
                    <a:pt x="384" y="352"/>
                    <a:pt x="384" y="352"/>
                  </a:cubicBezTo>
                  <a:cubicBezTo>
                    <a:pt x="384" y="358"/>
                    <a:pt x="388" y="362"/>
                    <a:pt x="394" y="362"/>
                  </a:cubicBezTo>
                  <a:cubicBezTo>
                    <a:pt x="400" y="362"/>
                    <a:pt x="405" y="358"/>
                    <a:pt x="405" y="352"/>
                  </a:cubicBezTo>
                  <a:cubicBezTo>
                    <a:pt x="405" y="214"/>
                    <a:pt x="405" y="214"/>
                    <a:pt x="405" y="214"/>
                  </a:cubicBezTo>
                  <a:cubicBezTo>
                    <a:pt x="409" y="212"/>
                    <a:pt x="409" y="212"/>
                    <a:pt x="409" y="212"/>
                  </a:cubicBezTo>
                  <a:cubicBezTo>
                    <a:pt x="413" y="210"/>
                    <a:pt x="416" y="206"/>
                    <a:pt x="416" y="202"/>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4" name="Freeform 929"/>
            <p:cNvSpPr>
              <a:spLocks noEditPoints="1"/>
            </p:cNvSpPr>
            <p:nvPr/>
          </p:nvSpPr>
          <p:spPr bwMode="auto">
            <a:xfrm>
              <a:off x="5432" y="3568"/>
              <a:ext cx="340" cy="340"/>
            </a:xfrm>
            <a:custGeom>
              <a:avLst/>
              <a:gdLst>
                <a:gd name="T0" fmla="*/ 332 w 512"/>
                <a:gd name="T1" fmla="*/ 245 h 512"/>
                <a:gd name="T2" fmla="*/ 340 w 512"/>
                <a:gd name="T3" fmla="*/ 305 h 512"/>
                <a:gd name="T4" fmla="*/ 256 w 512"/>
                <a:gd name="T5" fmla="*/ 341 h 512"/>
                <a:gd name="T6" fmla="*/ 171 w 512"/>
                <a:gd name="T7" fmla="*/ 306 h 512"/>
                <a:gd name="T8" fmla="*/ 179 w 512"/>
                <a:gd name="T9" fmla="*/ 245 h 512"/>
                <a:gd name="T10" fmla="*/ 251 w 512"/>
                <a:gd name="T11" fmla="*/ 276 h 512"/>
                <a:gd name="T12" fmla="*/ 256 w 512"/>
                <a:gd name="T13" fmla="*/ 277 h 512"/>
                <a:gd name="T14" fmla="*/ 260 w 512"/>
                <a:gd name="T15" fmla="*/ 276 h 512"/>
                <a:gd name="T16" fmla="*/ 332 w 512"/>
                <a:gd name="T17" fmla="*/ 245 h 512"/>
                <a:gd name="T18" fmla="*/ 136 w 512"/>
                <a:gd name="T19" fmla="*/ 203 h 512"/>
                <a:gd name="T20" fmla="*/ 256 w 512"/>
                <a:gd name="T21" fmla="*/ 255 h 512"/>
                <a:gd name="T22" fmla="*/ 376 w 512"/>
                <a:gd name="T23" fmla="*/ 203 h 512"/>
                <a:gd name="T24" fmla="*/ 256 w 512"/>
                <a:gd name="T25" fmla="*/ 160 h 512"/>
                <a:gd name="T26" fmla="*/ 136 w 512"/>
                <a:gd name="T27" fmla="*/ 203 h 512"/>
                <a:gd name="T28" fmla="*/ 512 w 512"/>
                <a:gd name="T29" fmla="*/ 256 h 512"/>
                <a:gd name="T30" fmla="*/ 256 w 512"/>
                <a:gd name="T31" fmla="*/ 512 h 512"/>
                <a:gd name="T32" fmla="*/ 0 w 512"/>
                <a:gd name="T33" fmla="*/ 256 h 512"/>
                <a:gd name="T34" fmla="*/ 256 w 512"/>
                <a:gd name="T35" fmla="*/ 0 h 512"/>
                <a:gd name="T36" fmla="*/ 512 w 512"/>
                <a:gd name="T37" fmla="*/ 256 h 512"/>
                <a:gd name="T38" fmla="*/ 416 w 512"/>
                <a:gd name="T39" fmla="*/ 202 h 512"/>
                <a:gd name="T40" fmla="*/ 409 w 512"/>
                <a:gd name="T41" fmla="*/ 192 h 512"/>
                <a:gd name="T42" fmla="*/ 259 w 512"/>
                <a:gd name="T43" fmla="*/ 139 h 512"/>
                <a:gd name="T44" fmla="*/ 252 w 512"/>
                <a:gd name="T45" fmla="*/ 139 h 512"/>
                <a:gd name="T46" fmla="*/ 103 w 512"/>
                <a:gd name="T47" fmla="*/ 192 h 512"/>
                <a:gd name="T48" fmla="*/ 96 w 512"/>
                <a:gd name="T49" fmla="*/ 202 h 512"/>
                <a:gd name="T50" fmla="*/ 102 w 512"/>
                <a:gd name="T51" fmla="*/ 212 h 512"/>
                <a:gd name="T52" fmla="*/ 159 w 512"/>
                <a:gd name="T53" fmla="*/ 236 h 512"/>
                <a:gd name="T54" fmla="*/ 149 w 512"/>
                <a:gd name="T55" fmla="*/ 308 h 512"/>
                <a:gd name="T56" fmla="*/ 150 w 512"/>
                <a:gd name="T57" fmla="*/ 314 h 512"/>
                <a:gd name="T58" fmla="*/ 256 w 512"/>
                <a:gd name="T59" fmla="*/ 362 h 512"/>
                <a:gd name="T60" fmla="*/ 360 w 512"/>
                <a:gd name="T61" fmla="*/ 316 h 512"/>
                <a:gd name="T62" fmla="*/ 362 w 512"/>
                <a:gd name="T63" fmla="*/ 308 h 512"/>
                <a:gd name="T64" fmla="*/ 353 w 512"/>
                <a:gd name="T65" fmla="*/ 236 h 512"/>
                <a:gd name="T66" fmla="*/ 384 w 512"/>
                <a:gd name="T67" fmla="*/ 223 h 512"/>
                <a:gd name="T68" fmla="*/ 384 w 512"/>
                <a:gd name="T69" fmla="*/ 352 h 512"/>
                <a:gd name="T70" fmla="*/ 394 w 512"/>
                <a:gd name="T71" fmla="*/ 362 h 512"/>
                <a:gd name="T72" fmla="*/ 405 w 512"/>
                <a:gd name="T73" fmla="*/ 352 h 512"/>
                <a:gd name="T74" fmla="*/ 405 w 512"/>
                <a:gd name="T75" fmla="*/ 214 h 512"/>
                <a:gd name="T76" fmla="*/ 409 w 512"/>
                <a:gd name="T77" fmla="*/ 212 h 512"/>
                <a:gd name="T78" fmla="*/ 416 w 512"/>
                <a:gd name="T79"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 h="512">
                  <a:moveTo>
                    <a:pt x="332" y="245"/>
                  </a:moveTo>
                  <a:cubicBezTo>
                    <a:pt x="340" y="305"/>
                    <a:pt x="340" y="305"/>
                    <a:pt x="340" y="305"/>
                  </a:cubicBezTo>
                  <a:cubicBezTo>
                    <a:pt x="331" y="315"/>
                    <a:pt x="299" y="341"/>
                    <a:pt x="256" y="341"/>
                  </a:cubicBezTo>
                  <a:cubicBezTo>
                    <a:pt x="201" y="341"/>
                    <a:pt x="177" y="315"/>
                    <a:pt x="171" y="306"/>
                  </a:cubicBezTo>
                  <a:cubicBezTo>
                    <a:pt x="179" y="245"/>
                    <a:pt x="179" y="245"/>
                    <a:pt x="179" y="245"/>
                  </a:cubicBezTo>
                  <a:cubicBezTo>
                    <a:pt x="251" y="276"/>
                    <a:pt x="251" y="276"/>
                    <a:pt x="251" y="276"/>
                  </a:cubicBezTo>
                  <a:cubicBezTo>
                    <a:pt x="253" y="277"/>
                    <a:pt x="254" y="277"/>
                    <a:pt x="256" y="277"/>
                  </a:cubicBezTo>
                  <a:cubicBezTo>
                    <a:pt x="257" y="277"/>
                    <a:pt x="259" y="277"/>
                    <a:pt x="260" y="276"/>
                  </a:cubicBezTo>
                  <a:lnTo>
                    <a:pt x="332" y="245"/>
                  </a:lnTo>
                  <a:close/>
                  <a:moveTo>
                    <a:pt x="136" y="203"/>
                  </a:moveTo>
                  <a:cubicBezTo>
                    <a:pt x="256" y="255"/>
                    <a:pt x="256" y="255"/>
                    <a:pt x="256" y="255"/>
                  </a:cubicBezTo>
                  <a:cubicBezTo>
                    <a:pt x="376" y="203"/>
                    <a:pt x="376" y="203"/>
                    <a:pt x="376" y="203"/>
                  </a:cubicBezTo>
                  <a:cubicBezTo>
                    <a:pt x="256" y="160"/>
                    <a:pt x="256" y="160"/>
                    <a:pt x="256" y="160"/>
                  </a:cubicBezTo>
                  <a:lnTo>
                    <a:pt x="136" y="203"/>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6" y="202"/>
                  </a:moveTo>
                  <a:cubicBezTo>
                    <a:pt x="416" y="198"/>
                    <a:pt x="413" y="194"/>
                    <a:pt x="409" y="192"/>
                  </a:cubicBezTo>
                  <a:cubicBezTo>
                    <a:pt x="259" y="139"/>
                    <a:pt x="259" y="139"/>
                    <a:pt x="259" y="139"/>
                  </a:cubicBezTo>
                  <a:cubicBezTo>
                    <a:pt x="257" y="138"/>
                    <a:pt x="254" y="138"/>
                    <a:pt x="252" y="139"/>
                  </a:cubicBezTo>
                  <a:cubicBezTo>
                    <a:pt x="103" y="192"/>
                    <a:pt x="103" y="192"/>
                    <a:pt x="103" y="192"/>
                  </a:cubicBezTo>
                  <a:cubicBezTo>
                    <a:pt x="99" y="194"/>
                    <a:pt x="96" y="198"/>
                    <a:pt x="96" y="202"/>
                  </a:cubicBezTo>
                  <a:cubicBezTo>
                    <a:pt x="96" y="206"/>
                    <a:pt x="98" y="210"/>
                    <a:pt x="102" y="212"/>
                  </a:cubicBezTo>
                  <a:cubicBezTo>
                    <a:pt x="159" y="236"/>
                    <a:pt x="159" y="236"/>
                    <a:pt x="159" y="236"/>
                  </a:cubicBezTo>
                  <a:cubicBezTo>
                    <a:pt x="149" y="308"/>
                    <a:pt x="149" y="308"/>
                    <a:pt x="149" y="308"/>
                  </a:cubicBezTo>
                  <a:cubicBezTo>
                    <a:pt x="149" y="310"/>
                    <a:pt x="149" y="312"/>
                    <a:pt x="150" y="314"/>
                  </a:cubicBezTo>
                  <a:cubicBezTo>
                    <a:pt x="152" y="316"/>
                    <a:pt x="179" y="362"/>
                    <a:pt x="256" y="362"/>
                  </a:cubicBezTo>
                  <a:cubicBezTo>
                    <a:pt x="319" y="362"/>
                    <a:pt x="358" y="318"/>
                    <a:pt x="360" y="316"/>
                  </a:cubicBezTo>
                  <a:cubicBezTo>
                    <a:pt x="362" y="314"/>
                    <a:pt x="363" y="311"/>
                    <a:pt x="362" y="308"/>
                  </a:cubicBezTo>
                  <a:cubicBezTo>
                    <a:pt x="353" y="236"/>
                    <a:pt x="353" y="236"/>
                    <a:pt x="353" y="236"/>
                  </a:cubicBezTo>
                  <a:cubicBezTo>
                    <a:pt x="384" y="223"/>
                    <a:pt x="384" y="223"/>
                    <a:pt x="384" y="223"/>
                  </a:cubicBezTo>
                  <a:cubicBezTo>
                    <a:pt x="384" y="352"/>
                    <a:pt x="384" y="352"/>
                    <a:pt x="384" y="352"/>
                  </a:cubicBezTo>
                  <a:cubicBezTo>
                    <a:pt x="384" y="358"/>
                    <a:pt x="388" y="362"/>
                    <a:pt x="394" y="362"/>
                  </a:cubicBezTo>
                  <a:cubicBezTo>
                    <a:pt x="400" y="362"/>
                    <a:pt x="405" y="358"/>
                    <a:pt x="405" y="352"/>
                  </a:cubicBezTo>
                  <a:cubicBezTo>
                    <a:pt x="405" y="214"/>
                    <a:pt x="405" y="214"/>
                    <a:pt x="405" y="214"/>
                  </a:cubicBezTo>
                  <a:cubicBezTo>
                    <a:pt x="409" y="212"/>
                    <a:pt x="409" y="212"/>
                    <a:pt x="409" y="212"/>
                  </a:cubicBezTo>
                  <a:cubicBezTo>
                    <a:pt x="413" y="210"/>
                    <a:pt x="416" y="206"/>
                    <a:pt x="416" y="202"/>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85" name="Group 531"/>
          <p:cNvGrpSpPr>
            <a:grpSpLocks noChangeAspect="1"/>
          </p:cNvGrpSpPr>
          <p:nvPr/>
        </p:nvGrpSpPr>
        <p:grpSpPr bwMode="auto">
          <a:xfrm>
            <a:off x="3288093" y="3730585"/>
            <a:ext cx="767812" cy="767812"/>
            <a:chOff x="3061" y="1953"/>
            <a:chExt cx="340" cy="340"/>
          </a:xfrm>
          <a:solidFill>
            <a:schemeClr val="accent1"/>
          </a:solidFill>
        </p:grpSpPr>
        <p:sp>
          <p:nvSpPr>
            <p:cNvPr id="86" name="Freeform 532"/>
            <p:cNvSpPr>
              <a:spLocks noEditPoints="1"/>
            </p:cNvSpPr>
            <p:nvPr/>
          </p:nvSpPr>
          <p:spPr bwMode="auto">
            <a:xfrm>
              <a:off x="3061" y="1953"/>
              <a:ext cx="340" cy="340"/>
            </a:xfrm>
            <a:custGeom>
              <a:avLst/>
              <a:gdLst>
                <a:gd name="T0" fmla="*/ 356 w 512"/>
                <a:gd name="T1" fmla="*/ 352 h 512"/>
                <a:gd name="T2" fmla="*/ 366 w 512"/>
                <a:gd name="T3" fmla="*/ 373 h 512"/>
                <a:gd name="T4" fmla="*/ 145 w 512"/>
                <a:gd name="T5" fmla="*/ 373 h 512"/>
                <a:gd name="T6" fmla="*/ 156 w 512"/>
                <a:gd name="T7" fmla="*/ 352 h 512"/>
                <a:gd name="T8" fmla="*/ 356 w 512"/>
                <a:gd name="T9" fmla="*/ 352 h 512"/>
                <a:gd name="T10" fmla="*/ 256 w 512"/>
                <a:gd name="T11" fmla="*/ 118 h 512"/>
                <a:gd name="T12" fmla="*/ 180 w 512"/>
                <a:gd name="T13" fmla="*/ 160 h 512"/>
                <a:gd name="T14" fmla="*/ 331 w 512"/>
                <a:gd name="T15" fmla="*/ 160 h 512"/>
                <a:gd name="T16" fmla="*/ 256 w 512"/>
                <a:gd name="T17" fmla="*/ 118 h 512"/>
                <a:gd name="T18" fmla="*/ 512 w 512"/>
                <a:gd name="T19" fmla="*/ 256 h 512"/>
                <a:gd name="T20" fmla="*/ 256 w 512"/>
                <a:gd name="T21" fmla="*/ 512 h 512"/>
                <a:gd name="T22" fmla="*/ 0 w 512"/>
                <a:gd name="T23" fmla="*/ 256 h 512"/>
                <a:gd name="T24" fmla="*/ 256 w 512"/>
                <a:gd name="T25" fmla="*/ 0 h 512"/>
                <a:gd name="T26" fmla="*/ 512 w 512"/>
                <a:gd name="T27" fmla="*/ 256 h 512"/>
                <a:gd name="T28" fmla="*/ 128 w 512"/>
                <a:gd name="T29" fmla="*/ 173 h 512"/>
                <a:gd name="T30" fmla="*/ 138 w 512"/>
                <a:gd name="T31" fmla="*/ 181 h 512"/>
                <a:gd name="T32" fmla="*/ 373 w 512"/>
                <a:gd name="T33" fmla="*/ 181 h 512"/>
                <a:gd name="T34" fmla="*/ 383 w 512"/>
                <a:gd name="T35" fmla="*/ 173 h 512"/>
                <a:gd name="T36" fmla="*/ 378 w 512"/>
                <a:gd name="T37" fmla="*/ 161 h 512"/>
                <a:gd name="T38" fmla="*/ 261 w 512"/>
                <a:gd name="T39" fmla="*/ 97 h 512"/>
                <a:gd name="T40" fmla="*/ 251 w 512"/>
                <a:gd name="T41" fmla="*/ 97 h 512"/>
                <a:gd name="T42" fmla="*/ 133 w 512"/>
                <a:gd name="T43" fmla="*/ 161 h 512"/>
                <a:gd name="T44" fmla="*/ 128 w 512"/>
                <a:gd name="T45" fmla="*/ 173 h 512"/>
                <a:gd name="T46" fmla="*/ 352 w 512"/>
                <a:gd name="T47" fmla="*/ 202 h 512"/>
                <a:gd name="T48" fmla="*/ 341 w 512"/>
                <a:gd name="T49" fmla="*/ 213 h 512"/>
                <a:gd name="T50" fmla="*/ 341 w 512"/>
                <a:gd name="T51" fmla="*/ 298 h 512"/>
                <a:gd name="T52" fmla="*/ 352 w 512"/>
                <a:gd name="T53" fmla="*/ 309 h 512"/>
                <a:gd name="T54" fmla="*/ 362 w 512"/>
                <a:gd name="T55" fmla="*/ 298 h 512"/>
                <a:gd name="T56" fmla="*/ 362 w 512"/>
                <a:gd name="T57" fmla="*/ 213 h 512"/>
                <a:gd name="T58" fmla="*/ 352 w 512"/>
                <a:gd name="T59" fmla="*/ 202 h 512"/>
                <a:gd name="T60" fmla="*/ 288 w 512"/>
                <a:gd name="T61" fmla="*/ 202 h 512"/>
                <a:gd name="T62" fmla="*/ 277 w 512"/>
                <a:gd name="T63" fmla="*/ 213 h 512"/>
                <a:gd name="T64" fmla="*/ 277 w 512"/>
                <a:gd name="T65" fmla="*/ 298 h 512"/>
                <a:gd name="T66" fmla="*/ 288 w 512"/>
                <a:gd name="T67" fmla="*/ 309 h 512"/>
                <a:gd name="T68" fmla="*/ 298 w 512"/>
                <a:gd name="T69" fmla="*/ 298 h 512"/>
                <a:gd name="T70" fmla="*/ 298 w 512"/>
                <a:gd name="T71" fmla="*/ 213 h 512"/>
                <a:gd name="T72" fmla="*/ 288 w 512"/>
                <a:gd name="T73" fmla="*/ 202 h 512"/>
                <a:gd name="T74" fmla="*/ 224 w 512"/>
                <a:gd name="T75" fmla="*/ 202 h 512"/>
                <a:gd name="T76" fmla="*/ 213 w 512"/>
                <a:gd name="T77" fmla="*/ 213 h 512"/>
                <a:gd name="T78" fmla="*/ 213 w 512"/>
                <a:gd name="T79" fmla="*/ 298 h 512"/>
                <a:gd name="T80" fmla="*/ 224 w 512"/>
                <a:gd name="T81" fmla="*/ 309 h 512"/>
                <a:gd name="T82" fmla="*/ 234 w 512"/>
                <a:gd name="T83" fmla="*/ 298 h 512"/>
                <a:gd name="T84" fmla="*/ 234 w 512"/>
                <a:gd name="T85" fmla="*/ 213 h 512"/>
                <a:gd name="T86" fmla="*/ 224 w 512"/>
                <a:gd name="T87" fmla="*/ 202 h 512"/>
                <a:gd name="T88" fmla="*/ 160 w 512"/>
                <a:gd name="T89" fmla="*/ 202 h 512"/>
                <a:gd name="T90" fmla="*/ 149 w 512"/>
                <a:gd name="T91" fmla="*/ 213 h 512"/>
                <a:gd name="T92" fmla="*/ 149 w 512"/>
                <a:gd name="T93" fmla="*/ 298 h 512"/>
                <a:gd name="T94" fmla="*/ 160 w 512"/>
                <a:gd name="T95" fmla="*/ 309 h 512"/>
                <a:gd name="T96" fmla="*/ 170 w 512"/>
                <a:gd name="T97" fmla="*/ 298 h 512"/>
                <a:gd name="T98" fmla="*/ 170 w 512"/>
                <a:gd name="T99" fmla="*/ 213 h 512"/>
                <a:gd name="T100" fmla="*/ 160 w 512"/>
                <a:gd name="T101" fmla="*/ 202 h 512"/>
                <a:gd name="T102" fmla="*/ 393 w 512"/>
                <a:gd name="T103" fmla="*/ 379 h 512"/>
                <a:gd name="T104" fmla="*/ 372 w 512"/>
                <a:gd name="T105" fmla="*/ 336 h 512"/>
                <a:gd name="T106" fmla="*/ 362 w 512"/>
                <a:gd name="T107" fmla="*/ 330 h 512"/>
                <a:gd name="T108" fmla="*/ 149 w 512"/>
                <a:gd name="T109" fmla="*/ 330 h 512"/>
                <a:gd name="T110" fmla="*/ 139 w 512"/>
                <a:gd name="T111" fmla="*/ 336 h 512"/>
                <a:gd name="T112" fmla="*/ 118 w 512"/>
                <a:gd name="T113" fmla="*/ 379 h 512"/>
                <a:gd name="T114" fmla="*/ 119 w 512"/>
                <a:gd name="T115" fmla="*/ 389 h 512"/>
                <a:gd name="T116" fmla="*/ 128 w 512"/>
                <a:gd name="T117" fmla="*/ 394 h 512"/>
                <a:gd name="T118" fmla="*/ 384 w 512"/>
                <a:gd name="T119" fmla="*/ 394 h 512"/>
                <a:gd name="T120" fmla="*/ 393 w 512"/>
                <a:gd name="T121" fmla="*/ 389 h 512"/>
                <a:gd name="T122" fmla="*/ 393 w 512"/>
                <a:gd name="T123" fmla="*/ 37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12" h="512">
                  <a:moveTo>
                    <a:pt x="356" y="352"/>
                  </a:moveTo>
                  <a:cubicBezTo>
                    <a:pt x="366" y="373"/>
                    <a:pt x="366" y="373"/>
                    <a:pt x="366" y="373"/>
                  </a:cubicBezTo>
                  <a:cubicBezTo>
                    <a:pt x="145" y="373"/>
                    <a:pt x="145" y="373"/>
                    <a:pt x="145" y="373"/>
                  </a:cubicBezTo>
                  <a:cubicBezTo>
                    <a:pt x="156" y="352"/>
                    <a:pt x="156" y="352"/>
                    <a:pt x="156" y="352"/>
                  </a:cubicBezTo>
                  <a:lnTo>
                    <a:pt x="356" y="352"/>
                  </a:lnTo>
                  <a:close/>
                  <a:moveTo>
                    <a:pt x="256" y="118"/>
                  </a:moveTo>
                  <a:cubicBezTo>
                    <a:pt x="180" y="160"/>
                    <a:pt x="180" y="160"/>
                    <a:pt x="180" y="160"/>
                  </a:cubicBezTo>
                  <a:cubicBezTo>
                    <a:pt x="331" y="160"/>
                    <a:pt x="331" y="160"/>
                    <a:pt x="331" y="160"/>
                  </a:cubicBezTo>
                  <a:lnTo>
                    <a:pt x="256" y="118"/>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128" y="173"/>
                  </a:moveTo>
                  <a:cubicBezTo>
                    <a:pt x="129" y="178"/>
                    <a:pt x="133" y="181"/>
                    <a:pt x="138" y="181"/>
                  </a:cubicBezTo>
                  <a:cubicBezTo>
                    <a:pt x="373" y="181"/>
                    <a:pt x="373" y="181"/>
                    <a:pt x="373" y="181"/>
                  </a:cubicBezTo>
                  <a:cubicBezTo>
                    <a:pt x="378" y="181"/>
                    <a:pt x="382" y="178"/>
                    <a:pt x="383" y="173"/>
                  </a:cubicBezTo>
                  <a:cubicBezTo>
                    <a:pt x="385" y="168"/>
                    <a:pt x="382" y="163"/>
                    <a:pt x="378" y="161"/>
                  </a:cubicBezTo>
                  <a:cubicBezTo>
                    <a:pt x="261" y="97"/>
                    <a:pt x="261" y="97"/>
                    <a:pt x="261" y="97"/>
                  </a:cubicBezTo>
                  <a:cubicBezTo>
                    <a:pt x="258" y="95"/>
                    <a:pt x="254" y="95"/>
                    <a:pt x="251" y="97"/>
                  </a:cubicBezTo>
                  <a:cubicBezTo>
                    <a:pt x="133" y="161"/>
                    <a:pt x="133" y="161"/>
                    <a:pt x="133" y="161"/>
                  </a:cubicBezTo>
                  <a:cubicBezTo>
                    <a:pt x="129" y="163"/>
                    <a:pt x="127" y="168"/>
                    <a:pt x="128" y="173"/>
                  </a:cubicBezTo>
                  <a:close/>
                  <a:moveTo>
                    <a:pt x="352" y="202"/>
                  </a:moveTo>
                  <a:cubicBezTo>
                    <a:pt x="346" y="202"/>
                    <a:pt x="341" y="207"/>
                    <a:pt x="341" y="213"/>
                  </a:cubicBezTo>
                  <a:cubicBezTo>
                    <a:pt x="341" y="298"/>
                    <a:pt x="341" y="298"/>
                    <a:pt x="341" y="298"/>
                  </a:cubicBezTo>
                  <a:cubicBezTo>
                    <a:pt x="341" y="304"/>
                    <a:pt x="346" y="309"/>
                    <a:pt x="352" y="309"/>
                  </a:cubicBezTo>
                  <a:cubicBezTo>
                    <a:pt x="358" y="309"/>
                    <a:pt x="362" y="304"/>
                    <a:pt x="362" y="298"/>
                  </a:cubicBezTo>
                  <a:cubicBezTo>
                    <a:pt x="362" y="213"/>
                    <a:pt x="362" y="213"/>
                    <a:pt x="362" y="213"/>
                  </a:cubicBezTo>
                  <a:cubicBezTo>
                    <a:pt x="362" y="207"/>
                    <a:pt x="358" y="202"/>
                    <a:pt x="352" y="202"/>
                  </a:cubicBezTo>
                  <a:close/>
                  <a:moveTo>
                    <a:pt x="288" y="202"/>
                  </a:moveTo>
                  <a:cubicBezTo>
                    <a:pt x="282" y="202"/>
                    <a:pt x="277" y="207"/>
                    <a:pt x="277" y="213"/>
                  </a:cubicBezTo>
                  <a:cubicBezTo>
                    <a:pt x="277" y="298"/>
                    <a:pt x="277" y="298"/>
                    <a:pt x="277" y="298"/>
                  </a:cubicBezTo>
                  <a:cubicBezTo>
                    <a:pt x="277" y="304"/>
                    <a:pt x="282" y="309"/>
                    <a:pt x="288" y="309"/>
                  </a:cubicBezTo>
                  <a:cubicBezTo>
                    <a:pt x="294" y="309"/>
                    <a:pt x="298" y="304"/>
                    <a:pt x="298" y="298"/>
                  </a:cubicBezTo>
                  <a:cubicBezTo>
                    <a:pt x="298" y="213"/>
                    <a:pt x="298" y="213"/>
                    <a:pt x="298" y="213"/>
                  </a:cubicBezTo>
                  <a:cubicBezTo>
                    <a:pt x="298" y="207"/>
                    <a:pt x="294" y="202"/>
                    <a:pt x="288" y="202"/>
                  </a:cubicBezTo>
                  <a:close/>
                  <a:moveTo>
                    <a:pt x="224" y="202"/>
                  </a:moveTo>
                  <a:cubicBezTo>
                    <a:pt x="218" y="202"/>
                    <a:pt x="213" y="207"/>
                    <a:pt x="213" y="213"/>
                  </a:cubicBezTo>
                  <a:cubicBezTo>
                    <a:pt x="213" y="298"/>
                    <a:pt x="213" y="298"/>
                    <a:pt x="213" y="298"/>
                  </a:cubicBezTo>
                  <a:cubicBezTo>
                    <a:pt x="213" y="304"/>
                    <a:pt x="218" y="309"/>
                    <a:pt x="224" y="309"/>
                  </a:cubicBezTo>
                  <a:cubicBezTo>
                    <a:pt x="230" y="309"/>
                    <a:pt x="234" y="304"/>
                    <a:pt x="234" y="298"/>
                  </a:cubicBezTo>
                  <a:cubicBezTo>
                    <a:pt x="234" y="213"/>
                    <a:pt x="234" y="213"/>
                    <a:pt x="234" y="213"/>
                  </a:cubicBezTo>
                  <a:cubicBezTo>
                    <a:pt x="234" y="207"/>
                    <a:pt x="230" y="202"/>
                    <a:pt x="224" y="202"/>
                  </a:cubicBezTo>
                  <a:close/>
                  <a:moveTo>
                    <a:pt x="160" y="202"/>
                  </a:moveTo>
                  <a:cubicBezTo>
                    <a:pt x="154" y="202"/>
                    <a:pt x="149" y="207"/>
                    <a:pt x="149" y="213"/>
                  </a:cubicBezTo>
                  <a:cubicBezTo>
                    <a:pt x="149" y="298"/>
                    <a:pt x="149" y="298"/>
                    <a:pt x="149" y="298"/>
                  </a:cubicBezTo>
                  <a:cubicBezTo>
                    <a:pt x="149" y="304"/>
                    <a:pt x="154" y="309"/>
                    <a:pt x="160" y="309"/>
                  </a:cubicBezTo>
                  <a:cubicBezTo>
                    <a:pt x="166" y="309"/>
                    <a:pt x="170" y="304"/>
                    <a:pt x="170" y="298"/>
                  </a:cubicBezTo>
                  <a:cubicBezTo>
                    <a:pt x="170" y="213"/>
                    <a:pt x="170" y="213"/>
                    <a:pt x="170" y="213"/>
                  </a:cubicBezTo>
                  <a:cubicBezTo>
                    <a:pt x="170" y="207"/>
                    <a:pt x="166" y="202"/>
                    <a:pt x="160" y="202"/>
                  </a:cubicBezTo>
                  <a:close/>
                  <a:moveTo>
                    <a:pt x="393" y="379"/>
                  </a:moveTo>
                  <a:cubicBezTo>
                    <a:pt x="372" y="336"/>
                    <a:pt x="372" y="336"/>
                    <a:pt x="372" y="336"/>
                  </a:cubicBezTo>
                  <a:cubicBezTo>
                    <a:pt x="370" y="333"/>
                    <a:pt x="366" y="330"/>
                    <a:pt x="362" y="330"/>
                  </a:cubicBezTo>
                  <a:cubicBezTo>
                    <a:pt x="149" y="330"/>
                    <a:pt x="149" y="330"/>
                    <a:pt x="149" y="330"/>
                  </a:cubicBezTo>
                  <a:cubicBezTo>
                    <a:pt x="145" y="330"/>
                    <a:pt x="141" y="333"/>
                    <a:pt x="139" y="336"/>
                  </a:cubicBezTo>
                  <a:cubicBezTo>
                    <a:pt x="118" y="379"/>
                    <a:pt x="118" y="379"/>
                    <a:pt x="118" y="379"/>
                  </a:cubicBezTo>
                  <a:cubicBezTo>
                    <a:pt x="116" y="382"/>
                    <a:pt x="117" y="386"/>
                    <a:pt x="119" y="389"/>
                  </a:cubicBezTo>
                  <a:cubicBezTo>
                    <a:pt x="121" y="392"/>
                    <a:pt x="124" y="394"/>
                    <a:pt x="128" y="394"/>
                  </a:cubicBezTo>
                  <a:cubicBezTo>
                    <a:pt x="384" y="394"/>
                    <a:pt x="384" y="394"/>
                    <a:pt x="384" y="394"/>
                  </a:cubicBezTo>
                  <a:cubicBezTo>
                    <a:pt x="387" y="394"/>
                    <a:pt x="391" y="392"/>
                    <a:pt x="393" y="389"/>
                  </a:cubicBezTo>
                  <a:cubicBezTo>
                    <a:pt x="395" y="386"/>
                    <a:pt x="395" y="382"/>
                    <a:pt x="393" y="379"/>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0" name="Freeform 533"/>
            <p:cNvSpPr>
              <a:spLocks noEditPoints="1"/>
            </p:cNvSpPr>
            <p:nvPr/>
          </p:nvSpPr>
          <p:spPr bwMode="auto">
            <a:xfrm>
              <a:off x="3061" y="1953"/>
              <a:ext cx="340" cy="340"/>
            </a:xfrm>
            <a:custGeom>
              <a:avLst/>
              <a:gdLst>
                <a:gd name="T0" fmla="*/ 356 w 512"/>
                <a:gd name="T1" fmla="*/ 352 h 512"/>
                <a:gd name="T2" fmla="*/ 366 w 512"/>
                <a:gd name="T3" fmla="*/ 373 h 512"/>
                <a:gd name="T4" fmla="*/ 145 w 512"/>
                <a:gd name="T5" fmla="*/ 373 h 512"/>
                <a:gd name="T6" fmla="*/ 156 w 512"/>
                <a:gd name="T7" fmla="*/ 352 h 512"/>
                <a:gd name="T8" fmla="*/ 356 w 512"/>
                <a:gd name="T9" fmla="*/ 352 h 512"/>
                <a:gd name="T10" fmla="*/ 256 w 512"/>
                <a:gd name="T11" fmla="*/ 118 h 512"/>
                <a:gd name="T12" fmla="*/ 180 w 512"/>
                <a:gd name="T13" fmla="*/ 160 h 512"/>
                <a:gd name="T14" fmla="*/ 331 w 512"/>
                <a:gd name="T15" fmla="*/ 160 h 512"/>
                <a:gd name="T16" fmla="*/ 256 w 512"/>
                <a:gd name="T17" fmla="*/ 118 h 512"/>
                <a:gd name="T18" fmla="*/ 512 w 512"/>
                <a:gd name="T19" fmla="*/ 256 h 512"/>
                <a:gd name="T20" fmla="*/ 256 w 512"/>
                <a:gd name="T21" fmla="*/ 512 h 512"/>
                <a:gd name="T22" fmla="*/ 0 w 512"/>
                <a:gd name="T23" fmla="*/ 256 h 512"/>
                <a:gd name="T24" fmla="*/ 256 w 512"/>
                <a:gd name="T25" fmla="*/ 0 h 512"/>
                <a:gd name="T26" fmla="*/ 512 w 512"/>
                <a:gd name="T27" fmla="*/ 256 h 512"/>
                <a:gd name="T28" fmla="*/ 128 w 512"/>
                <a:gd name="T29" fmla="*/ 173 h 512"/>
                <a:gd name="T30" fmla="*/ 138 w 512"/>
                <a:gd name="T31" fmla="*/ 181 h 512"/>
                <a:gd name="T32" fmla="*/ 373 w 512"/>
                <a:gd name="T33" fmla="*/ 181 h 512"/>
                <a:gd name="T34" fmla="*/ 383 w 512"/>
                <a:gd name="T35" fmla="*/ 173 h 512"/>
                <a:gd name="T36" fmla="*/ 378 w 512"/>
                <a:gd name="T37" fmla="*/ 161 h 512"/>
                <a:gd name="T38" fmla="*/ 261 w 512"/>
                <a:gd name="T39" fmla="*/ 97 h 512"/>
                <a:gd name="T40" fmla="*/ 251 w 512"/>
                <a:gd name="T41" fmla="*/ 97 h 512"/>
                <a:gd name="T42" fmla="*/ 133 w 512"/>
                <a:gd name="T43" fmla="*/ 161 h 512"/>
                <a:gd name="T44" fmla="*/ 128 w 512"/>
                <a:gd name="T45" fmla="*/ 173 h 512"/>
                <a:gd name="T46" fmla="*/ 352 w 512"/>
                <a:gd name="T47" fmla="*/ 202 h 512"/>
                <a:gd name="T48" fmla="*/ 341 w 512"/>
                <a:gd name="T49" fmla="*/ 213 h 512"/>
                <a:gd name="T50" fmla="*/ 341 w 512"/>
                <a:gd name="T51" fmla="*/ 298 h 512"/>
                <a:gd name="T52" fmla="*/ 352 w 512"/>
                <a:gd name="T53" fmla="*/ 309 h 512"/>
                <a:gd name="T54" fmla="*/ 362 w 512"/>
                <a:gd name="T55" fmla="*/ 298 h 512"/>
                <a:gd name="T56" fmla="*/ 362 w 512"/>
                <a:gd name="T57" fmla="*/ 213 h 512"/>
                <a:gd name="T58" fmla="*/ 352 w 512"/>
                <a:gd name="T59" fmla="*/ 202 h 512"/>
                <a:gd name="T60" fmla="*/ 288 w 512"/>
                <a:gd name="T61" fmla="*/ 202 h 512"/>
                <a:gd name="T62" fmla="*/ 277 w 512"/>
                <a:gd name="T63" fmla="*/ 213 h 512"/>
                <a:gd name="T64" fmla="*/ 277 w 512"/>
                <a:gd name="T65" fmla="*/ 298 h 512"/>
                <a:gd name="T66" fmla="*/ 288 w 512"/>
                <a:gd name="T67" fmla="*/ 309 h 512"/>
                <a:gd name="T68" fmla="*/ 298 w 512"/>
                <a:gd name="T69" fmla="*/ 298 h 512"/>
                <a:gd name="T70" fmla="*/ 298 w 512"/>
                <a:gd name="T71" fmla="*/ 213 h 512"/>
                <a:gd name="T72" fmla="*/ 288 w 512"/>
                <a:gd name="T73" fmla="*/ 202 h 512"/>
                <a:gd name="T74" fmla="*/ 224 w 512"/>
                <a:gd name="T75" fmla="*/ 202 h 512"/>
                <a:gd name="T76" fmla="*/ 213 w 512"/>
                <a:gd name="T77" fmla="*/ 213 h 512"/>
                <a:gd name="T78" fmla="*/ 213 w 512"/>
                <a:gd name="T79" fmla="*/ 298 h 512"/>
                <a:gd name="T80" fmla="*/ 224 w 512"/>
                <a:gd name="T81" fmla="*/ 309 h 512"/>
                <a:gd name="T82" fmla="*/ 234 w 512"/>
                <a:gd name="T83" fmla="*/ 298 h 512"/>
                <a:gd name="T84" fmla="*/ 234 w 512"/>
                <a:gd name="T85" fmla="*/ 213 h 512"/>
                <a:gd name="T86" fmla="*/ 224 w 512"/>
                <a:gd name="T87" fmla="*/ 202 h 512"/>
                <a:gd name="T88" fmla="*/ 160 w 512"/>
                <a:gd name="T89" fmla="*/ 202 h 512"/>
                <a:gd name="T90" fmla="*/ 149 w 512"/>
                <a:gd name="T91" fmla="*/ 213 h 512"/>
                <a:gd name="T92" fmla="*/ 149 w 512"/>
                <a:gd name="T93" fmla="*/ 298 h 512"/>
                <a:gd name="T94" fmla="*/ 160 w 512"/>
                <a:gd name="T95" fmla="*/ 309 h 512"/>
                <a:gd name="T96" fmla="*/ 170 w 512"/>
                <a:gd name="T97" fmla="*/ 298 h 512"/>
                <a:gd name="T98" fmla="*/ 170 w 512"/>
                <a:gd name="T99" fmla="*/ 213 h 512"/>
                <a:gd name="T100" fmla="*/ 160 w 512"/>
                <a:gd name="T101" fmla="*/ 202 h 512"/>
                <a:gd name="T102" fmla="*/ 393 w 512"/>
                <a:gd name="T103" fmla="*/ 379 h 512"/>
                <a:gd name="T104" fmla="*/ 372 w 512"/>
                <a:gd name="T105" fmla="*/ 336 h 512"/>
                <a:gd name="T106" fmla="*/ 362 w 512"/>
                <a:gd name="T107" fmla="*/ 330 h 512"/>
                <a:gd name="T108" fmla="*/ 149 w 512"/>
                <a:gd name="T109" fmla="*/ 330 h 512"/>
                <a:gd name="T110" fmla="*/ 139 w 512"/>
                <a:gd name="T111" fmla="*/ 336 h 512"/>
                <a:gd name="T112" fmla="*/ 118 w 512"/>
                <a:gd name="T113" fmla="*/ 379 h 512"/>
                <a:gd name="T114" fmla="*/ 119 w 512"/>
                <a:gd name="T115" fmla="*/ 389 h 512"/>
                <a:gd name="T116" fmla="*/ 128 w 512"/>
                <a:gd name="T117" fmla="*/ 394 h 512"/>
                <a:gd name="T118" fmla="*/ 384 w 512"/>
                <a:gd name="T119" fmla="*/ 394 h 512"/>
                <a:gd name="T120" fmla="*/ 393 w 512"/>
                <a:gd name="T121" fmla="*/ 389 h 512"/>
                <a:gd name="T122" fmla="*/ 393 w 512"/>
                <a:gd name="T123" fmla="*/ 37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12" h="512">
                  <a:moveTo>
                    <a:pt x="356" y="352"/>
                  </a:moveTo>
                  <a:cubicBezTo>
                    <a:pt x="366" y="373"/>
                    <a:pt x="366" y="373"/>
                    <a:pt x="366" y="373"/>
                  </a:cubicBezTo>
                  <a:cubicBezTo>
                    <a:pt x="145" y="373"/>
                    <a:pt x="145" y="373"/>
                    <a:pt x="145" y="373"/>
                  </a:cubicBezTo>
                  <a:cubicBezTo>
                    <a:pt x="156" y="352"/>
                    <a:pt x="156" y="352"/>
                    <a:pt x="156" y="352"/>
                  </a:cubicBezTo>
                  <a:lnTo>
                    <a:pt x="356" y="352"/>
                  </a:lnTo>
                  <a:close/>
                  <a:moveTo>
                    <a:pt x="256" y="118"/>
                  </a:moveTo>
                  <a:cubicBezTo>
                    <a:pt x="180" y="160"/>
                    <a:pt x="180" y="160"/>
                    <a:pt x="180" y="160"/>
                  </a:cubicBezTo>
                  <a:cubicBezTo>
                    <a:pt x="331" y="160"/>
                    <a:pt x="331" y="160"/>
                    <a:pt x="331" y="160"/>
                  </a:cubicBezTo>
                  <a:lnTo>
                    <a:pt x="256" y="118"/>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128" y="173"/>
                  </a:moveTo>
                  <a:cubicBezTo>
                    <a:pt x="129" y="178"/>
                    <a:pt x="133" y="181"/>
                    <a:pt x="138" y="181"/>
                  </a:cubicBezTo>
                  <a:cubicBezTo>
                    <a:pt x="373" y="181"/>
                    <a:pt x="373" y="181"/>
                    <a:pt x="373" y="181"/>
                  </a:cubicBezTo>
                  <a:cubicBezTo>
                    <a:pt x="378" y="181"/>
                    <a:pt x="382" y="178"/>
                    <a:pt x="383" y="173"/>
                  </a:cubicBezTo>
                  <a:cubicBezTo>
                    <a:pt x="385" y="168"/>
                    <a:pt x="382" y="163"/>
                    <a:pt x="378" y="161"/>
                  </a:cubicBezTo>
                  <a:cubicBezTo>
                    <a:pt x="261" y="97"/>
                    <a:pt x="261" y="97"/>
                    <a:pt x="261" y="97"/>
                  </a:cubicBezTo>
                  <a:cubicBezTo>
                    <a:pt x="258" y="95"/>
                    <a:pt x="254" y="95"/>
                    <a:pt x="251" y="97"/>
                  </a:cubicBezTo>
                  <a:cubicBezTo>
                    <a:pt x="133" y="161"/>
                    <a:pt x="133" y="161"/>
                    <a:pt x="133" y="161"/>
                  </a:cubicBezTo>
                  <a:cubicBezTo>
                    <a:pt x="129" y="163"/>
                    <a:pt x="127" y="168"/>
                    <a:pt x="128" y="173"/>
                  </a:cubicBezTo>
                  <a:close/>
                  <a:moveTo>
                    <a:pt x="352" y="202"/>
                  </a:moveTo>
                  <a:cubicBezTo>
                    <a:pt x="346" y="202"/>
                    <a:pt x="341" y="207"/>
                    <a:pt x="341" y="213"/>
                  </a:cubicBezTo>
                  <a:cubicBezTo>
                    <a:pt x="341" y="298"/>
                    <a:pt x="341" y="298"/>
                    <a:pt x="341" y="298"/>
                  </a:cubicBezTo>
                  <a:cubicBezTo>
                    <a:pt x="341" y="304"/>
                    <a:pt x="346" y="309"/>
                    <a:pt x="352" y="309"/>
                  </a:cubicBezTo>
                  <a:cubicBezTo>
                    <a:pt x="358" y="309"/>
                    <a:pt x="362" y="304"/>
                    <a:pt x="362" y="298"/>
                  </a:cubicBezTo>
                  <a:cubicBezTo>
                    <a:pt x="362" y="213"/>
                    <a:pt x="362" y="213"/>
                    <a:pt x="362" y="213"/>
                  </a:cubicBezTo>
                  <a:cubicBezTo>
                    <a:pt x="362" y="207"/>
                    <a:pt x="358" y="202"/>
                    <a:pt x="352" y="202"/>
                  </a:cubicBezTo>
                  <a:close/>
                  <a:moveTo>
                    <a:pt x="288" y="202"/>
                  </a:moveTo>
                  <a:cubicBezTo>
                    <a:pt x="282" y="202"/>
                    <a:pt x="277" y="207"/>
                    <a:pt x="277" y="213"/>
                  </a:cubicBezTo>
                  <a:cubicBezTo>
                    <a:pt x="277" y="298"/>
                    <a:pt x="277" y="298"/>
                    <a:pt x="277" y="298"/>
                  </a:cubicBezTo>
                  <a:cubicBezTo>
                    <a:pt x="277" y="304"/>
                    <a:pt x="282" y="309"/>
                    <a:pt x="288" y="309"/>
                  </a:cubicBezTo>
                  <a:cubicBezTo>
                    <a:pt x="294" y="309"/>
                    <a:pt x="298" y="304"/>
                    <a:pt x="298" y="298"/>
                  </a:cubicBezTo>
                  <a:cubicBezTo>
                    <a:pt x="298" y="213"/>
                    <a:pt x="298" y="213"/>
                    <a:pt x="298" y="213"/>
                  </a:cubicBezTo>
                  <a:cubicBezTo>
                    <a:pt x="298" y="207"/>
                    <a:pt x="294" y="202"/>
                    <a:pt x="288" y="202"/>
                  </a:cubicBezTo>
                  <a:close/>
                  <a:moveTo>
                    <a:pt x="224" y="202"/>
                  </a:moveTo>
                  <a:cubicBezTo>
                    <a:pt x="218" y="202"/>
                    <a:pt x="213" y="207"/>
                    <a:pt x="213" y="213"/>
                  </a:cubicBezTo>
                  <a:cubicBezTo>
                    <a:pt x="213" y="298"/>
                    <a:pt x="213" y="298"/>
                    <a:pt x="213" y="298"/>
                  </a:cubicBezTo>
                  <a:cubicBezTo>
                    <a:pt x="213" y="304"/>
                    <a:pt x="218" y="309"/>
                    <a:pt x="224" y="309"/>
                  </a:cubicBezTo>
                  <a:cubicBezTo>
                    <a:pt x="230" y="309"/>
                    <a:pt x="234" y="304"/>
                    <a:pt x="234" y="298"/>
                  </a:cubicBezTo>
                  <a:cubicBezTo>
                    <a:pt x="234" y="213"/>
                    <a:pt x="234" y="213"/>
                    <a:pt x="234" y="213"/>
                  </a:cubicBezTo>
                  <a:cubicBezTo>
                    <a:pt x="234" y="207"/>
                    <a:pt x="230" y="202"/>
                    <a:pt x="224" y="202"/>
                  </a:cubicBezTo>
                  <a:close/>
                  <a:moveTo>
                    <a:pt x="160" y="202"/>
                  </a:moveTo>
                  <a:cubicBezTo>
                    <a:pt x="154" y="202"/>
                    <a:pt x="149" y="207"/>
                    <a:pt x="149" y="213"/>
                  </a:cubicBezTo>
                  <a:cubicBezTo>
                    <a:pt x="149" y="298"/>
                    <a:pt x="149" y="298"/>
                    <a:pt x="149" y="298"/>
                  </a:cubicBezTo>
                  <a:cubicBezTo>
                    <a:pt x="149" y="304"/>
                    <a:pt x="154" y="309"/>
                    <a:pt x="160" y="309"/>
                  </a:cubicBezTo>
                  <a:cubicBezTo>
                    <a:pt x="166" y="309"/>
                    <a:pt x="170" y="304"/>
                    <a:pt x="170" y="298"/>
                  </a:cubicBezTo>
                  <a:cubicBezTo>
                    <a:pt x="170" y="213"/>
                    <a:pt x="170" y="213"/>
                    <a:pt x="170" y="213"/>
                  </a:cubicBezTo>
                  <a:cubicBezTo>
                    <a:pt x="170" y="207"/>
                    <a:pt x="166" y="202"/>
                    <a:pt x="160" y="202"/>
                  </a:cubicBezTo>
                  <a:close/>
                  <a:moveTo>
                    <a:pt x="393" y="379"/>
                  </a:moveTo>
                  <a:cubicBezTo>
                    <a:pt x="372" y="336"/>
                    <a:pt x="372" y="336"/>
                    <a:pt x="372" y="336"/>
                  </a:cubicBezTo>
                  <a:cubicBezTo>
                    <a:pt x="370" y="333"/>
                    <a:pt x="366" y="330"/>
                    <a:pt x="362" y="330"/>
                  </a:cubicBezTo>
                  <a:cubicBezTo>
                    <a:pt x="149" y="330"/>
                    <a:pt x="149" y="330"/>
                    <a:pt x="149" y="330"/>
                  </a:cubicBezTo>
                  <a:cubicBezTo>
                    <a:pt x="145" y="330"/>
                    <a:pt x="141" y="333"/>
                    <a:pt x="139" y="336"/>
                  </a:cubicBezTo>
                  <a:cubicBezTo>
                    <a:pt x="118" y="379"/>
                    <a:pt x="118" y="379"/>
                    <a:pt x="118" y="379"/>
                  </a:cubicBezTo>
                  <a:cubicBezTo>
                    <a:pt x="116" y="382"/>
                    <a:pt x="117" y="386"/>
                    <a:pt x="119" y="389"/>
                  </a:cubicBezTo>
                  <a:cubicBezTo>
                    <a:pt x="121" y="392"/>
                    <a:pt x="124" y="394"/>
                    <a:pt x="128" y="394"/>
                  </a:cubicBezTo>
                  <a:cubicBezTo>
                    <a:pt x="384" y="394"/>
                    <a:pt x="384" y="394"/>
                    <a:pt x="384" y="394"/>
                  </a:cubicBezTo>
                  <a:cubicBezTo>
                    <a:pt x="387" y="394"/>
                    <a:pt x="391" y="392"/>
                    <a:pt x="393" y="389"/>
                  </a:cubicBezTo>
                  <a:cubicBezTo>
                    <a:pt x="395" y="386"/>
                    <a:pt x="395" y="382"/>
                    <a:pt x="393" y="379"/>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91" name="Freeform 760"/>
          <p:cNvSpPr>
            <a:spLocks noChangeAspect="1" noEditPoints="1"/>
          </p:cNvSpPr>
          <p:nvPr/>
        </p:nvSpPr>
        <p:spPr bwMode="auto">
          <a:xfrm>
            <a:off x="4188093" y="2280441"/>
            <a:ext cx="767812" cy="767812"/>
          </a:xfrm>
          <a:custGeom>
            <a:avLst/>
            <a:gdLst>
              <a:gd name="T0" fmla="*/ 202 w 512"/>
              <a:gd name="T1" fmla="*/ 181 h 512"/>
              <a:gd name="T2" fmla="*/ 309 w 512"/>
              <a:gd name="T3" fmla="*/ 160 h 512"/>
              <a:gd name="T4" fmla="*/ 160 w 512"/>
              <a:gd name="T5" fmla="*/ 117 h 512"/>
              <a:gd name="T6" fmla="*/ 352 w 512"/>
              <a:gd name="T7" fmla="*/ 394 h 512"/>
              <a:gd name="T8" fmla="*/ 160 w 512"/>
              <a:gd name="T9" fmla="*/ 117 h 512"/>
              <a:gd name="T10" fmla="*/ 234 w 512"/>
              <a:gd name="T11" fmla="*/ 352 h 512"/>
              <a:gd name="T12" fmla="*/ 234 w 512"/>
              <a:gd name="T13" fmla="*/ 373 h 512"/>
              <a:gd name="T14" fmla="*/ 245 w 512"/>
              <a:gd name="T15" fmla="*/ 320 h 512"/>
              <a:gd name="T16" fmla="*/ 224 w 512"/>
              <a:gd name="T17" fmla="*/ 320 h 512"/>
              <a:gd name="T18" fmla="*/ 245 w 512"/>
              <a:gd name="T19" fmla="*/ 320 h 512"/>
              <a:gd name="T20" fmla="*/ 234 w 512"/>
              <a:gd name="T21" fmla="*/ 266 h 512"/>
              <a:gd name="T22" fmla="*/ 234 w 512"/>
              <a:gd name="T23" fmla="*/ 288 h 512"/>
              <a:gd name="T24" fmla="*/ 245 w 512"/>
              <a:gd name="T25" fmla="*/ 234 h 512"/>
              <a:gd name="T26" fmla="*/ 224 w 512"/>
              <a:gd name="T27" fmla="*/ 234 h 512"/>
              <a:gd name="T28" fmla="*/ 245 w 512"/>
              <a:gd name="T29" fmla="*/ 234 h 512"/>
              <a:gd name="T30" fmla="*/ 277 w 512"/>
              <a:gd name="T31" fmla="*/ 352 h 512"/>
              <a:gd name="T32" fmla="*/ 277 w 512"/>
              <a:gd name="T33" fmla="*/ 373 h 512"/>
              <a:gd name="T34" fmla="*/ 288 w 512"/>
              <a:gd name="T35" fmla="*/ 320 h 512"/>
              <a:gd name="T36" fmla="*/ 266 w 512"/>
              <a:gd name="T37" fmla="*/ 320 h 512"/>
              <a:gd name="T38" fmla="*/ 288 w 512"/>
              <a:gd name="T39" fmla="*/ 320 h 512"/>
              <a:gd name="T40" fmla="*/ 277 w 512"/>
              <a:gd name="T41" fmla="*/ 266 h 512"/>
              <a:gd name="T42" fmla="*/ 277 w 512"/>
              <a:gd name="T43" fmla="*/ 288 h 512"/>
              <a:gd name="T44" fmla="*/ 288 w 512"/>
              <a:gd name="T45" fmla="*/ 234 h 512"/>
              <a:gd name="T46" fmla="*/ 266 w 512"/>
              <a:gd name="T47" fmla="*/ 234 h 512"/>
              <a:gd name="T48" fmla="*/ 288 w 512"/>
              <a:gd name="T49" fmla="*/ 234 h 512"/>
              <a:gd name="T50" fmla="*/ 320 w 512"/>
              <a:gd name="T51" fmla="*/ 309 h 512"/>
              <a:gd name="T52" fmla="*/ 309 w 512"/>
              <a:gd name="T53" fmla="*/ 362 h 512"/>
              <a:gd name="T54" fmla="*/ 330 w 512"/>
              <a:gd name="T55" fmla="*/ 362 h 512"/>
              <a:gd name="T56" fmla="*/ 330 w 512"/>
              <a:gd name="T57" fmla="*/ 277 h 512"/>
              <a:gd name="T58" fmla="*/ 309 w 512"/>
              <a:gd name="T59" fmla="*/ 277 h 512"/>
              <a:gd name="T60" fmla="*/ 330 w 512"/>
              <a:gd name="T61" fmla="*/ 277 h 512"/>
              <a:gd name="T62" fmla="*/ 320 w 512"/>
              <a:gd name="T63" fmla="*/ 224 h 512"/>
              <a:gd name="T64" fmla="*/ 320 w 512"/>
              <a:gd name="T65" fmla="*/ 245 h 512"/>
              <a:gd name="T66" fmla="*/ 181 w 512"/>
              <a:gd name="T67" fmla="*/ 192 h 512"/>
              <a:gd name="T68" fmla="*/ 320 w 512"/>
              <a:gd name="T69" fmla="*/ 202 h 512"/>
              <a:gd name="T70" fmla="*/ 330 w 512"/>
              <a:gd name="T71" fmla="*/ 149 h 512"/>
              <a:gd name="T72" fmla="*/ 192 w 512"/>
              <a:gd name="T73" fmla="*/ 138 h 512"/>
              <a:gd name="T74" fmla="*/ 181 w 512"/>
              <a:gd name="T75" fmla="*/ 192 h 512"/>
              <a:gd name="T76" fmla="*/ 192 w 512"/>
              <a:gd name="T77" fmla="*/ 245 h 512"/>
              <a:gd name="T78" fmla="*/ 192 w 512"/>
              <a:gd name="T79" fmla="*/ 224 h 512"/>
              <a:gd name="T80" fmla="*/ 181 w 512"/>
              <a:gd name="T81" fmla="*/ 277 h 512"/>
              <a:gd name="T82" fmla="*/ 202 w 512"/>
              <a:gd name="T83" fmla="*/ 277 h 512"/>
              <a:gd name="T84" fmla="*/ 181 w 512"/>
              <a:gd name="T85" fmla="*/ 277 h 512"/>
              <a:gd name="T86" fmla="*/ 192 w 512"/>
              <a:gd name="T87" fmla="*/ 330 h 512"/>
              <a:gd name="T88" fmla="*/ 192 w 512"/>
              <a:gd name="T89" fmla="*/ 309 h 512"/>
              <a:gd name="T90" fmla="*/ 181 w 512"/>
              <a:gd name="T91" fmla="*/ 362 h 512"/>
              <a:gd name="T92" fmla="*/ 202 w 512"/>
              <a:gd name="T93" fmla="*/ 362 h 512"/>
              <a:gd name="T94" fmla="*/ 181 w 512"/>
              <a:gd name="T95" fmla="*/ 362 h 512"/>
              <a:gd name="T96" fmla="*/ 256 w 512"/>
              <a:gd name="T97" fmla="*/ 512 h 512"/>
              <a:gd name="T98" fmla="*/ 256 w 512"/>
              <a:gd name="T99" fmla="*/ 0 h 512"/>
              <a:gd name="T100" fmla="*/ 373 w 512"/>
              <a:gd name="T101" fmla="*/ 106 h 512"/>
              <a:gd name="T102" fmla="*/ 149 w 512"/>
              <a:gd name="T103" fmla="*/ 96 h 512"/>
              <a:gd name="T104" fmla="*/ 138 w 512"/>
              <a:gd name="T105" fmla="*/ 405 h 512"/>
              <a:gd name="T106" fmla="*/ 362 w 512"/>
              <a:gd name="T107" fmla="*/ 416 h 512"/>
              <a:gd name="T108" fmla="*/ 373 w 512"/>
              <a:gd name="T109" fmla="*/ 10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12" h="512">
                <a:moveTo>
                  <a:pt x="309" y="181"/>
                </a:moveTo>
                <a:cubicBezTo>
                  <a:pt x="202" y="181"/>
                  <a:pt x="202" y="181"/>
                  <a:pt x="202" y="181"/>
                </a:cubicBezTo>
                <a:cubicBezTo>
                  <a:pt x="202" y="160"/>
                  <a:pt x="202" y="160"/>
                  <a:pt x="202" y="160"/>
                </a:cubicBezTo>
                <a:cubicBezTo>
                  <a:pt x="309" y="160"/>
                  <a:pt x="309" y="160"/>
                  <a:pt x="309" y="160"/>
                </a:cubicBezTo>
                <a:lnTo>
                  <a:pt x="309" y="181"/>
                </a:lnTo>
                <a:close/>
                <a:moveTo>
                  <a:pt x="160" y="117"/>
                </a:moveTo>
                <a:cubicBezTo>
                  <a:pt x="352" y="117"/>
                  <a:pt x="352" y="117"/>
                  <a:pt x="352" y="117"/>
                </a:cubicBezTo>
                <a:cubicBezTo>
                  <a:pt x="352" y="394"/>
                  <a:pt x="352" y="394"/>
                  <a:pt x="352" y="394"/>
                </a:cubicBezTo>
                <a:cubicBezTo>
                  <a:pt x="160" y="394"/>
                  <a:pt x="160" y="394"/>
                  <a:pt x="160" y="394"/>
                </a:cubicBezTo>
                <a:lnTo>
                  <a:pt x="160" y="117"/>
                </a:lnTo>
                <a:close/>
                <a:moveTo>
                  <a:pt x="245" y="362"/>
                </a:moveTo>
                <a:cubicBezTo>
                  <a:pt x="245" y="356"/>
                  <a:pt x="240" y="352"/>
                  <a:pt x="234" y="352"/>
                </a:cubicBezTo>
                <a:cubicBezTo>
                  <a:pt x="228" y="352"/>
                  <a:pt x="224" y="356"/>
                  <a:pt x="224" y="362"/>
                </a:cubicBezTo>
                <a:cubicBezTo>
                  <a:pt x="224" y="368"/>
                  <a:pt x="228" y="373"/>
                  <a:pt x="234" y="373"/>
                </a:cubicBezTo>
                <a:cubicBezTo>
                  <a:pt x="240" y="373"/>
                  <a:pt x="245" y="368"/>
                  <a:pt x="245" y="362"/>
                </a:cubicBezTo>
                <a:close/>
                <a:moveTo>
                  <a:pt x="245" y="320"/>
                </a:moveTo>
                <a:cubicBezTo>
                  <a:pt x="245" y="314"/>
                  <a:pt x="240" y="309"/>
                  <a:pt x="234" y="309"/>
                </a:cubicBezTo>
                <a:cubicBezTo>
                  <a:pt x="228" y="309"/>
                  <a:pt x="224" y="314"/>
                  <a:pt x="224" y="320"/>
                </a:cubicBezTo>
                <a:cubicBezTo>
                  <a:pt x="224" y="326"/>
                  <a:pt x="228" y="330"/>
                  <a:pt x="234" y="330"/>
                </a:cubicBezTo>
                <a:cubicBezTo>
                  <a:pt x="240" y="330"/>
                  <a:pt x="245" y="326"/>
                  <a:pt x="245" y="320"/>
                </a:cubicBezTo>
                <a:close/>
                <a:moveTo>
                  <a:pt x="245" y="277"/>
                </a:moveTo>
                <a:cubicBezTo>
                  <a:pt x="245" y="271"/>
                  <a:pt x="240" y="266"/>
                  <a:pt x="234" y="266"/>
                </a:cubicBezTo>
                <a:cubicBezTo>
                  <a:pt x="228" y="266"/>
                  <a:pt x="224" y="271"/>
                  <a:pt x="224" y="277"/>
                </a:cubicBezTo>
                <a:cubicBezTo>
                  <a:pt x="224" y="283"/>
                  <a:pt x="228" y="288"/>
                  <a:pt x="234" y="288"/>
                </a:cubicBezTo>
                <a:cubicBezTo>
                  <a:pt x="240" y="288"/>
                  <a:pt x="245" y="283"/>
                  <a:pt x="245" y="277"/>
                </a:cubicBezTo>
                <a:close/>
                <a:moveTo>
                  <a:pt x="245" y="234"/>
                </a:moveTo>
                <a:cubicBezTo>
                  <a:pt x="245" y="228"/>
                  <a:pt x="240" y="224"/>
                  <a:pt x="234" y="224"/>
                </a:cubicBezTo>
                <a:cubicBezTo>
                  <a:pt x="228" y="224"/>
                  <a:pt x="224" y="228"/>
                  <a:pt x="224" y="234"/>
                </a:cubicBezTo>
                <a:cubicBezTo>
                  <a:pt x="224" y="240"/>
                  <a:pt x="228" y="245"/>
                  <a:pt x="234" y="245"/>
                </a:cubicBezTo>
                <a:cubicBezTo>
                  <a:pt x="240" y="245"/>
                  <a:pt x="245" y="240"/>
                  <a:pt x="245" y="234"/>
                </a:cubicBezTo>
                <a:close/>
                <a:moveTo>
                  <a:pt x="288" y="362"/>
                </a:moveTo>
                <a:cubicBezTo>
                  <a:pt x="288" y="356"/>
                  <a:pt x="283" y="352"/>
                  <a:pt x="277" y="352"/>
                </a:cubicBezTo>
                <a:cubicBezTo>
                  <a:pt x="271" y="352"/>
                  <a:pt x="266" y="356"/>
                  <a:pt x="266" y="362"/>
                </a:cubicBezTo>
                <a:cubicBezTo>
                  <a:pt x="266" y="368"/>
                  <a:pt x="271" y="373"/>
                  <a:pt x="277" y="373"/>
                </a:cubicBezTo>
                <a:cubicBezTo>
                  <a:pt x="283" y="373"/>
                  <a:pt x="288" y="368"/>
                  <a:pt x="288" y="362"/>
                </a:cubicBezTo>
                <a:close/>
                <a:moveTo>
                  <a:pt x="288" y="320"/>
                </a:moveTo>
                <a:cubicBezTo>
                  <a:pt x="288" y="314"/>
                  <a:pt x="283" y="309"/>
                  <a:pt x="277" y="309"/>
                </a:cubicBezTo>
                <a:cubicBezTo>
                  <a:pt x="271" y="309"/>
                  <a:pt x="266" y="314"/>
                  <a:pt x="266" y="320"/>
                </a:cubicBezTo>
                <a:cubicBezTo>
                  <a:pt x="266" y="326"/>
                  <a:pt x="271" y="330"/>
                  <a:pt x="277" y="330"/>
                </a:cubicBezTo>
                <a:cubicBezTo>
                  <a:pt x="283" y="330"/>
                  <a:pt x="288" y="326"/>
                  <a:pt x="288" y="320"/>
                </a:cubicBezTo>
                <a:close/>
                <a:moveTo>
                  <a:pt x="288" y="277"/>
                </a:moveTo>
                <a:cubicBezTo>
                  <a:pt x="288" y="271"/>
                  <a:pt x="283" y="266"/>
                  <a:pt x="277" y="266"/>
                </a:cubicBezTo>
                <a:cubicBezTo>
                  <a:pt x="271" y="266"/>
                  <a:pt x="266" y="271"/>
                  <a:pt x="266" y="277"/>
                </a:cubicBezTo>
                <a:cubicBezTo>
                  <a:pt x="266" y="283"/>
                  <a:pt x="271" y="288"/>
                  <a:pt x="277" y="288"/>
                </a:cubicBezTo>
                <a:cubicBezTo>
                  <a:pt x="283" y="288"/>
                  <a:pt x="288" y="283"/>
                  <a:pt x="288" y="277"/>
                </a:cubicBezTo>
                <a:close/>
                <a:moveTo>
                  <a:pt x="288" y="234"/>
                </a:moveTo>
                <a:cubicBezTo>
                  <a:pt x="288" y="228"/>
                  <a:pt x="283" y="224"/>
                  <a:pt x="277" y="224"/>
                </a:cubicBezTo>
                <a:cubicBezTo>
                  <a:pt x="271" y="224"/>
                  <a:pt x="266" y="228"/>
                  <a:pt x="266" y="234"/>
                </a:cubicBezTo>
                <a:cubicBezTo>
                  <a:pt x="266" y="240"/>
                  <a:pt x="271" y="245"/>
                  <a:pt x="277" y="245"/>
                </a:cubicBezTo>
                <a:cubicBezTo>
                  <a:pt x="283" y="245"/>
                  <a:pt x="288" y="240"/>
                  <a:pt x="288" y="234"/>
                </a:cubicBezTo>
                <a:close/>
                <a:moveTo>
                  <a:pt x="330" y="320"/>
                </a:moveTo>
                <a:cubicBezTo>
                  <a:pt x="330" y="314"/>
                  <a:pt x="326" y="309"/>
                  <a:pt x="320" y="309"/>
                </a:cubicBezTo>
                <a:cubicBezTo>
                  <a:pt x="314" y="309"/>
                  <a:pt x="309" y="314"/>
                  <a:pt x="309" y="320"/>
                </a:cubicBezTo>
                <a:cubicBezTo>
                  <a:pt x="309" y="362"/>
                  <a:pt x="309" y="362"/>
                  <a:pt x="309" y="362"/>
                </a:cubicBezTo>
                <a:cubicBezTo>
                  <a:pt x="309" y="368"/>
                  <a:pt x="314" y="373"/>
                  <a:pt x="320" y="373"/>
                </a:cubicBezTo>
                <a:cubicBezTo>
                  <a:pt x="326" y="373"/>
                  <a:pt x="330" y="368"/>
                  <a:pt x="330" y="362"/>
                </a:cubicBezTo>
                <a:lnTo>
                  <a:pt x="330" y="320"/>
                </a:lnTo>
                <a:close/>
                <a:moveTo>
                  <a:pt x="330" y="277"/>
                </a:moveTo>
                <a:cubicBezTo>
                  <a:pt x="330" y="271"/>
                  <a:pt x="326" y="266"/>
                  <a:pt x="320" y="266"/>
                </a:cubicBezTo>
                <a:cubicBezTo>
                  <a:pt x="314" y="266"/>
                  <a:pt x="309" y="271"/>
                  <a:pt x="309" y="277"/>
                </a:cubicBezTo>
                <a:cubicBezTo>
                  <a:pt x="309" y="283"/>
                  <a:pt x="314" y="288"/>
                  <a:pt x="320" y="288"/>
                </a:cubicBezTo>
                <a:cubicBezTo>
                  <a:pt x="326" y="288"/>
                  <a:pt x="330" y="283"/>
                  <a:pt x="330" y="277"/>
                </a:cubicBezTo>
                <a:close/>
                <a:moveTo>
                  <a:pt x="330" y="234"/>
                </a:moveTo>
                <a:cubicBezTo>
                  <a:pt x="330" y="228"/>
                  <a:pt x="326" y="224"/>
                  <a:pt x="320" y="224"/>
                </a:cubicBezTo>
                <a:cubicBezTo>
                  <a:pt x="314" y="224"/>
                  <a:pt x="309" y="228"/>
                  <a:pt x="309" y="234"/>
                </a:cubicBezTo>
                <a:cubicBezTo>
                  <a:pt x="309" y="240"/>
                  <a:pt x="314" y="245"/>
                  <a:pt x="320" y="245"/>
                </a:cubicBezTo>
                <a:cubicBezTo>
                  <a:pt x="326" y="245"/>
                  <a:pt x="330" y="240"/>
                  <a:pt x="330" y="234"/>
                </a:cubicBezTo>
                <a:close/>
                <a:moveTo>
                  <a:pt x="181" y="192"/>
                </a:moveTo>
                <a:cubicBezTo>
                  <a:pt x="181" y="198"/>
                  <a:pt x="186" y="202"/>
                  <a:pt x="192" y="202"/>
                </a:cubicBezTo>
                <a:cubicBezTo>
                  <a:pt x="320" y="202"/>
                  <a:pt x="320" y="202"/>
                  <a:pt x="320" y="202"/>
                </a:cubicBezTo>
                <a:cubicBezTo>
                  <a:pt x="326" y="202"/>
                  <a:pt x="330" y="198"/>
                  <a:pt x="330" y="192"/>
                </a:cubicBezTo>
                <a:cubicBezTo>
                  <a:pt x="330" y="149"/>
                  <a:pt x="330" y="149"/>
                  <a:pt x="330" y="149"/>
                </a:cubicBezTo>
                <a:cubicBezTo>
                  <a:pt x="330" y="143"/>
                  <a:pt x="326" y="138"/>
                  <a:pt x="320" y="138"/>
                </a:cubicBezTo>
                <a:cubicBezTo>
                  <a:pt x="192" y="138"/>
                  <a:pt x="192" y="138"/>
                  <a:pt x="192" y="138"/>
                </a:cubicBezTo>
                <a:cubicBezTo>
                  <a:pt x="186" y="138"/>
                  <a:pt x="181" y="143"/>
                  <a:pt x="181" y="149"/>
                </a:cubicBezTo>
                <a:lnTo>
                  <a:pt x="181" y="192"/>
                </a:lnTo>
                <a:close/>
                <a:moveTo>
                  <a:pt x="181" y="234"/>
                </a:moveTo>
                <a:cubicBezTo>
                  <a:pt x="181" y="240"/>
                  <a:pt x="186" y="245"/>
                  <a:pt x="192" y="245"/>
                </a:cubicBezTo>
                <a:cubicBezTo>
                  <a:pt x="198" y="245"/>
                  <a:pt x="202" y="240"/>
                  <a:pt x="202" y="234"/>
                </a:cubicBezTo>
                <a:cubicBezTo>
                  <a:pt x="202" y="228"/>
                  <a:pt x="198" y="224"/>
                  <a:pt x="192" y="224"/>
                </a:cubicBezTo>
                <a:cubicBezTo>
                  <a:pt x="186" y="224"/>
                  <a:pt x="181" y="228"/>
                  <a:pt x="181" y="234"/>
                </a:cubicBezTo>
                <a:close/>
                <a:moveTo>
                  <a:pt x="181" y="277"/>
                </a:moveTo>
                <a:cubicBezTo>
                  <a:pt x="181" y="283"/>
                  <a:pt x="186" y="288"/>
                  <a:pt x="192" y="288"/>
                </a:cubicBezTo>
                <a:cubicBezTo>
                  <a:pt x="198" y="288"/>
                  <a:pt x="202" y="283"/>
                  <a:pt x="202" y="277"/>
                </a:cubicBezTo>
                <a:cubicBezTo>
                  <a:pt x="202" y="271"/>
                  <a:pt x="198" y="266"/>
                  <a:pt x="192" y="266"/>
                </a:cubicBezTo>
                <a:cubicBezTo>
                  <a:pt x="186" y="266"/>
                  <a:pt x="181" y="271"/>
                  <a:pt x="181" y="277"/>
                </a:cubicBezTo>
                <a:close/>
                <a:moveTo>
                  <a:pt x="181" y="320"/>
                </a:moveTo>
                <a:cubicBezTo>
                  <a:pt x="181" y="326"/>
                  <a:pt x="186" y="330"/>
                  <a:pt x="192" y="330"/>
                </a:cubicBezTo>
                <a:cubicBezTo>
                  <a:pt x="198" y="330"/>
                  <a:pt x="202" y="326"/>
                  <a:pt x="202" y="320"/>
                </a:cubicBezTo>
                <a:cubicBezTo>
                  <a:pt x="202" y="314"/>
                  <a:pt x="198" y="309"/>
                  <a:pt x="192" y="309"/>
                </a:cubicBezTo>
                <a:cubicBezTo>
                  <a:pt x="186" y="309"/>
                  <a:pt x="181" y="314"/>
                  <a:pt x="181" y="320"/>
                </a:cubicBezTo>
                <a:close/>
                <a:moveTo>
                  <a:pt x="181" y="362"/>
                </a:moveTo>
                <a:cubicBezTo>
                  <a:pt x="181" y="368"/>
                  <a:pt x="186" y="373"/>
                  <a:pt x="192" y="373"/>
                </a:cubicBezTo>
                <a:cubicBezTo>
                  <a:pt x="198" y="373"/>
                  <a:pt x="202" y="368"/>
                  <a:pt x="202" y="362"/>
                </a:cubicBezTo>
                <a:cubicBezTo>
                  <a:pt x="202" y="356"/>
                  <a:pt x="198" y="352"/>
                  <a:pt x="192" y="352"/>
                </a:cubicBezTo>
                <a:cubicBezTo>
                  <a:pt x="186" y="352"/>
                  <a:pt x="181" y="356"/>
                  <a:pt x="181" y="362"/>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73" y="106"/>
                </a:moveTo>
                <a:cubicBezTo>
                  <a:pt x="373" y="100"/>
                  <a:pt x="368" y="96"/>
                  <a:pt x="362" y="96"/>
                </a:cubicBezTo>
                <a:cubicBezTo>
                  <a:pt x="149" y="96"/>
                  <a:pt x="149" y="96"/>
                  <a:pt x="149" y="96"/>
                </a:cubicBezTo>
                <a:cubicBezTo>
                  <a:pt x="143" y="96"/>
                  <a:pt x="138" y="100"/>
                  <a:pt x="138" y="106"/>
                </a:cubicBezTo>
                <a:cubicBezTo>
                  <a:pt x="138" y="405"/>
                  <a:pt x="138" y="405"/>
                  <a:pt x="138" y="405"/>
                </a:cubicBezTo>
                <a:cubicBezTo>
                  <a:pt x="138" y="411"/>
                  <a:pt x="143" y="416"/>
                  <a:pt x="149" y="416"/>
                </a:cubicBezTo>
                <a:cubicBezTo>
                  <a:pt x="362" y="416"/>
                  <a:pt x="362" y="416"/>
                  <a:pt x="362" y="416"/>
                </a:cubicBezTo>
                <a:cubicBezTo>
                  <a:pt x="368" y="416"/>
                  <a:pt x="373" y="411"/>
                  <a:pt x="373" y="405"/>
                </a:cubicBezTo>
                <a:lnTo>
                  <a:pt x="373" y="106"/>
                </a:lnTo>
                <a:close/>
              </a:path>
            </a:pathLst>
          </a:custGeom>
          <a:solidFill>
            <a:srgbClr val="004F59"/>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92" name="TextBox 91"/>
          <p:cNvSpPr txBox="1"/>
          <p:nvPr/>
        </p:nvSpPr>
        <p:spPr>
          <a:xfrm>
            <a:off x="4146279" y="3451802"/>
            <a:ext cx="858167" cy="369332"/>
          </a:xfrm>
          <a:prstGeom prst="rect">
            <a:avLst/>
          </a:prstGeom>
          <a:noFill/>
        </p:spPr>
        <p:txBody>
          <a:bodyPr vert="horz" wrap="square" lIns="0" tIns="0" rIns="0" bIns="0" rtlCol="0">
            <a:spAutoFit/>
          </a:bodyPr>
          <a:lstStyle/>
          <a:p>
            <a:pPr algn="ctr">
              <a:spcBef>
                <a:spcPts val="200"/>
              </a:spcBef>
              <a:buSzPct val="100000"/>
            </a:pPr>
            <a:r>
              <a:rPr lang="en-US" sz="1200" b="1" dirty="0"/>
              <a:t>Kentucky HEALTH</a:t>
            </a:r>
          </a:p>
        </p:txBody>
      </p:sp>
    </p:spTree>
    <p:extLst>
      <p:ext uri="{BB962C8B-B14F-4D97-AF65-F5344CB8AC3E}">
        <p14:creationId xmlns:p14="http://schemas.microsoft.com/office/powerpoint/2010/main" val="577283011"/>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48"/>
          <p:cNvSpPr/>
          <p:nvPr/>
        </p:nvSpPr>
        <p:spPr bwMode="gray">
          <a:xfrm>
            <a:off x="4274704" y="5043595"/>
            <a:ext cx="1997825" cy="731918"/>
          </a:xfrm>
          <a:custGeom>
            <a:avLst/>
            <a:gdLst>
              <a:gd name="connsiteX0" fmla="*/ 0 w 2241550"/>
              <a:gd name="connsiteY0" fmla="*/ 0 h 819150"/>
              <a:gd name="connsiteX1" fmla="*/ 165100 w 2241550"/>
              <a:gd name="connsiteY1" fmla="*/ 819150 h 819150"/>
              <a:gd name="connsiteX2" fmla="*/ 2241550 w 2241550"/>
              <a:gd name="connsiteY2" fmla="*/ 819150 h 819150"/>
            </a:gdLst>
            <a:ahLst/>
            <a:cxnLst>
              <a:cxn ang="0">
                <a:pos x="connsiteX0" y="connsiteY0"/>
              </a:cxn>
              <a:cxn ang="0">
                <a:pos x="connsiteX1" y="connsiteY1"/>
              </a:cxn>
              <a:cxn ang="0">
                <a:pos x="connsiteX2" y="connsiteY2"/>
              </a:cxn>
            </a:cxnLst>
            <a:rect l="l" t="t" r="r" b="b"/>
            <a:pathLst>
              <a:path w="2241550" h="819150">
                <a:moveTo>
                  <a:pt x="0" y="0"/>
                </a:moveTo>
                <a:lnTo>
                  <a:pt x="165100" y="819150"/>
                </a:lnTo>
                <a:lnTo>
                  <a:pt x="2241550" y="819150"/>
                </a:lnTo>
              </a:path>
            </a:pathLst>
          </a:custGeom>
          <a:noFill/>
          <a:ln w="9525" algn="ctr">
            <a:solidFill>
              <a:schemeClr val="accent6"/>
            </a:solidFill>
            <a:miter lim="800000"/>
            <a:headEnd/>
            <a:tailEnd/>
          </a:ln>
        </p:spPr>
        <p:txBody>
          <a:bodyPr rtlCol="0" anchor="ctr"/>
          <a:lstStyle/>
          <a:p>
            <a:pPr algn="ctr"/>
            <a:endParaRPr lang="en-US" dirty="0"/>
          </a:p>
        </p:txBody>
      </p:sp>
      <p:sp>
        <p:nvSpPr>
          <p:cNvPr id="44" name="Freeform 43"/>
          <p:cNvSpPr/>
          <p:nvPr/>
        </p:nvSpPr>
        <p:spPr bwMode="gray">
          <a:xfrm>
            <a:off x="711200" y="454660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p>
        </p:txBody>
      </p:sp>
      <p:sp>
        <p:nvSpPr>
          <p:cNvPr id="52" name="Freeform 51"/>
          <p:cNvSpPr/>
          <p:nvPr/>
        </p:nvSpPr>
        <p:spPr bwMode="gray">
          <a:xfrm flipV="1">
            <a:off x="711200" y="197485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55" name="Freeform 54"/>
          <p:cNvSpPr/>
          <p:nvPr/>
        </p:nvSpPr>
        <p:spPr bwMode="gray">
          <a:xfrm flipH="1" flipV="1">
            <a:off x="5753386" y="197485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43" name="Freeform 42"/>
          <p:cNvSpPr/>
          <p:nvPr/>
        </p:nvSpPr>
        <p:spPr bwMode="gray">
          <a:xfrm flipH="1" flipV="1">
            <a:off x="5747121" y="3810168"/>
            <a:ext cx="2851877" cy="717706"/>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p>
        </p:txBody>
      </p:sp>
      <p:sp>
        <p:nvSpPr>
          <p:cNvPr id="9" name="Text Placeholder 8"/>
          <p:cNvSpPr>
            <a:spLocks noGrp="1"/>
          </p:cNvSpPr>
          <p:nvPr>
            <p:ph type="body" sz="quarter" idx="13"/>
          </p:nvPr>
        </p:nvSpPr>
        <p:spPr/>
        <p:txBody>
          <a:bodyPr/>
          <a:lstStyle/>
          <a:p>
            <a:r>
              <a:rPr lang="en-US" sz="1200" spc="-80" dirty="0">
                <a:ea typeface="ＭＳ Ｐゴシック" charset="0"/>
                <a:cs typeface="Segoe UI Light"/>
              </a:rPr>
              <a:t>Kentucky HEALTH is broken down into several different components, detailed below.</a:t>
            </a:r>
          </a:p>
        </p:txBody>
      </p:sp>
      <p:sp>
        <p:nvSpPr>
          <p:cNvPr id="371719" name="Title 1"/>
          <p:cNvSpPr>
            <a:spLocks noGrp="1"/>
          </p:cNvSpPr>
          <p:nvPr>
            <p:ph type="title"/>
          </p:nvPr>
        </p:nvSpPr>
        <p:spPr/>
        <p:txBody>
          <a:bodyPr/>
          <a:lstStyle/>
          <a:p>
            <a:r>
              <a:rPr lang="en-US" altLang="ja-JP" dirty="0"/>
              <a:t>Key Components of Kentucky HEALTH</a:t>
            </a:r>
            <a:endParaRPr lang="en-US" dirty="0"/>
          </a:p>
        </p:txBody>
      </p:sp>
      <p:sp>
        <p:nvSpPr>
          <p:cNvPr id="25" name="Hexagon 24"/>
          <p:cNvSpPr/>
          <p:nvPr/>
        </p:nvSpPr>
        <p:spPr bwMode="gray">
          <a:xfrm>
            <a:off x="4031611" y="2193943"/>
            <a:ext cx="1087502" cy="937501"/>
          </a:xfrm>
          <a:prstGeom prst="hexagon">
            <a:avLst/>
          </a:prstGeom>
          <a:solidFill>
            <a:srgbClr val="004F59"/>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fontAlgn="auto">
              <a:spcAft>
                <a:spcPts val="0"/>
              </a:spcAft>
            </a:pPr>
            <a:endParaRPr lang="en-US" sz="1000" b="1" dirty="0">
              <a:solidFill>
                <a:schemeClr val="bg1"/>
              </a:solidFill>
            </a:endParaRPr>
          </a:p>
        </p:txBody>
      </p:sp>
      <p:sp>
        <p:nvSpPr>
          <p:cNvPr id="36" name="Hexagon 35"/>
          <p:cNvSpPr/>
          <p:nvPr/>
        </p:nvSpPr>
        <p:spPr bwMode="gray">
          <a:xfrm>
            <a:off x="4031611" y="4141492"/>
            <a:ext cx="1087502" cy="937501"/>
          </a:xfrm>
          <a:prstGeom prst="hexagon">
            <a:avLst/>
          </a:prstGeom>
          <a:solidFill>
            <a:schemeClr val="accent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9" name="Hexagon 38"/>
          <p:cNvSpPr/>
          <p:nvPr/>
        </p:nvSpPr>
        <p:spPr bwMode="gray">
          <a:xfrm>
            <a:off x="3130168" y="3646986"/>
            <a:ext cx="1087502" cy="937501"/>
          </a:xfrm>
          <a:prstGeom prst="hexagon">
            <a:avLst/>
          </a:prstGeom>
          <a:solidFill>
            <a:schemeClr val="accent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8" name="Hexagon 37"/>
          <p:cNvSpPr/>
          <p:nvPr/>
        </p:nvSpPr>
        <p:spPr bwMode="gray">
          <a:xfrm>
            <a:off x="4933054" y="2675001"/>
            <a:ext cx="1087502" cy="937501"/>
          </a:xfrm>
          <a:prstGeom prst="hexagon">
            <a:avLst/>
          </a:prstGeom>
          <a:solidFill>
            <a:schemeClr val="accent5"/>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7" name="Hexagon 36"/>
          <p:cNvSpPr/>
          <p:nvPr/>
        </p:nvSpPr>
        <p:spPr bwMode="gray">
          <a:xfrm>
            <a:off x="4933054" y="3646986"/>
            <a:ext cx="1087502" cy="937501"/>
          </a:xfrm>
          <a:prstGeom prst="hexagon">
            <a:avLst/>
          </a:prstGeom>
          <a:solidFill>
            <a:schemeClr val="accent3"/>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40" name="Hexagon 39"/>
          <p:cNvSpPr/>
          <p:nvPr/>
        </p:nvSpPr>
        <p:spPr bwMode="gray">
          <a:xfrm>
            <a:off x="3130168" y="2668277"/>
            <a:ext cx="1087502" cy="937501"/>
          </a:xfrm>
          <a:prstGeom prst="hexagon">
            <a:avLst/>
          </a:prstGeom>
          <a:solidFill>
            <a:schemeClr val="accent4"/>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eaLnBrk="1" fontAlgn="auto" hangingPunct="1">
              <a:spcAft>
                <a:spcPts val="0"/>
              </a:spcAft>
            </a:pPr>
            <a:endParaRPr lang="en-US" sz="1000" b="1" dirty="0">
              <a:solidFill>
                <a:schemeClr val="bg1"/>
              </a:solidFill>
              <a:cs typeface="Arial" pitchFamily="34" charset="0"/>
            </a:endParaRPr>
          </a:p>
        </p:txBody>
      </p:sp>
      <p:sp>
        <p:nvSpPr>
          <p:cNvPr id="41" name="Rectangle 40"/>
          <p:cNvSpPr/>
          <p:nvPr/>
        </p:nvSpPr>
        <p:spPr>
          <a:xfrm>
            <a:off x="6840069" y="3576040"/>
            <a:ext cx="2011680" cy="215444"/>
          </a:xfrm>
          <a:prstGeom prst="rect">
            <a:avLst/>
          </a:prstGeom>
        </p:spPr>
        <p:txBody>
          <a:bodyPr wrap="square" lIns="0" tIns="0" rIns="0" bIns="0">
            <a:spAutoFit/>
          </a:bodyPr>
          <a:lstStyle/>
          <a:p>
            <a:r>
              <a:rPr lang="en-US" sz="1400" b="1" dirty="0">
                <a:solidFill>
                  <a:schemeClr val="accent3"/>
                </a:solidFill>
              </a:rPr>
              <a:t>PATH Program</a:t>
            </a:r>
            <a:endParaRPr lang="en-US" sz="1400" dirty="0">
              <a:solidFill>
                <a:schemeClr val="accent3"/>
              </a:solidFill>
            </a:endParaRPr>
          </a:p>
        </p:txBody>
      </p:sp>
      <p:sp>
        <p:nvSpPr>
          <p:cNvPr id="45" name="Rectangle 44"/>
          <p:cNvSpPr/>
          <p:nvPr/>
        </p:nvSpPr>
        <p:spPr>
          <a:xfrm>
            <a:off x="711200" y="4852266"/>
            <a:ext cx="2011680" cy="430887"/>
          </a:xfrm>
          <a:prstGeom prst="rect">
            <a:avLst/>
          </a:prstGeom>
        </p:spPr>
        <p:txBody>
          <a:bodyPr wrap="square" lIns="0" tIns="0" rIns="0" bIns="0">
            <a:spAutoFit/>
          </a:bodyPr>
          <a:lstStyle/>
          <a:p>
            <a:r>
              <a:rPr lang="en-US" sz="1400" b="1" dirty="0">
                <a:solidFill>
                  <a:schemeClr val="accent1"/>
                </a:solidFill>
              </a:rPr>
              <a:t>Premium Assistance</a:t>
            </a:r>
            <a:endParaRPr lang="en-US" sz="1400" dirty="0">
              <a:solidFill>
                <a:schemeClr val="accent1"/>
              </a:solidFill>
            </a:endParaRPr>
          </a:p>
        </p:txBody>
      </p:sp>
      <p:sp>
        <p:nvSpPr>
          <p:cNvPr id="50" name="Rectangle 49"/>
          <p:cNvSpPr/>
          <p:nvPr/>
        </p:nvSpPr>
        <p:spPr>
          <a:xfrm>
            <a:off x="4443730" y="5325630"/>
            <a:ext cx="1828800" cy="430887"/>
          </a:xfrm>
          <a:prstGeom prst="rect">
            <a:avLst/>
          </a:prstGeom>
        </p:spPr>
        <p:txBody>
          <a:bodyPr wrap="square" lIns="0" tIns="0" rIns="0" bIns="0">
            <a:spAutoFit/>
          </a:bodyPr>
          <a:lstStyle/>
          <a:p>
            <a:r>
              <a:rPr lang="en-US" sz="1400" b="1" dirty="0">
                <a:solidFill>
                  <a:schemeClr val="accent2"/>
                </a:solidFill>
              </a:rPr>
              <a:t>Education and Training</a:t>
            </a:r>
            <a:endParaRPr lang="en-US" sz="1400" dirty="0">
              <a:solidFill>
                <a:schemeClr val="accent2"/>
              </a:solidFill>
            </a:endParaRPr>
          </a:p>
        </p:txBody>
      </p:sp>
      <p:sp>
        <p:nvSpPr>
          <p:cNvPr id="53" name="Rectangle 52"/>
          <p:cNvSpPr/>
          <p:nvPr/>
        </p:nvSpPr>
        <p:spPr>
          <a:xfrm>
            <a:off x="711200" y="1745992"/>
            <a:ext cx="2011680" cy="215444"/>
          </a:xfrm>
          <a:prstGeom prst="rect">
            <a:avLst/>
          </a:prstGeom>
        </p:spPr>
        <p:txBody>
          <a:bodyPr wrap="square" lIns="0" tIns="0" rIns="0" bIns="0">
            <a:spAutoFit/>
          </a:bodyPr>
          <a:lstStyle/>
          <a:p>
            <a:r>
              <a:rPr lang="en-US" sz="1400" b="1" dirty="0">
                <a:solidFill>
                  <a:schemeClr val="accent4"/>
                </a:solidFill>
              </a:rPr>
              <a:t>Cost Sharing</a:t>
            </a:r>
            <a:endParaRPr lang="en-US" sz="1400" dirty="0">
              <a:solidFill>
                <a:schemeClr val="accent4"/>
              </a:solidFill>
            </a:endParaRPr>
          </a:p>
        </p:txBody>
      </p:sp>
      <p:sp>
        <p:nvSpPr>
          <p:cNvPr id="56" name="Rectangle 55"/>
          <p:cNvSpPr/>
          <p:nvPr/>
        </p:nvSpPr>
        <p:spPr>
          <a:xfrm>
            <a:off x="6423196" y="1739269"/>
            <a:ext cx="2329614" cy="215444"/>
          </a:xfrm>
          <a:prstGeom prst="rect">
            <a:avLst/>
          </a:prstGeom>
        </p:spPr>
        <p:txBody>
          <a:bodyPr wrap="square" lIns="0" tIns="0" rIns="0" bIns="0">
            <a:spAutoFit/>
          </a:bodyPr>
          <a:lstStyle/>
          <a:p>
            <a:r>
              <a:rPr lang="en-US" sz="1400" b="1" dirty="0">
                <a:solidFill>
                  <a:schemeClr val="accent5"/>
                </a:solidFill>
              </a:rPr>
              <a:t>My Rewards Account</a:t>
            </a:r>
            <a:endParaRPr lang="en-US" sz="1400" dirty="0">
              <a:solidFill>
                <a:schemeClr val="accent5"/>
              </a:solidFill>
            </a:endParaRPr>
          </a:p>
        </p:txBody>
      </p:sp>
      <p:sp>
        <p:nvSpPr>
          <p:cNvPr id="57" name="Rectangle 56"/>
          <p:cNvSpPr/>
          <p:nvPr/>
        </p:nvSpPr>
        <p:spPr>
          <a:xfrm>
            <a:off x="6423195" y="2006600"/>
            <a:ext cx="2656863" cy="1454244"/>
          </a:xfrm>
          <a:prstGeom prst="rect">
            <a:avLst/>
          </a:prstGeom>
        </p:spPr>
        <p:txBody>
          <a:bodyPr wrap="square" lIns="0" tIns="0" rIns="0" bIns="0">
            <a:spAutoFit/>
          </a:bodyPr>
          <a:lstStyle/>
          <a:p>
            <a:pPr>
              <a:spcBef>
                <a:spcPts val="200"/>
              </a:spcBef>
              <a:buSzPct val="100000"/>
            </a:pPr>
            <a:r>
              <a:rPr lang="en-US" sz="1350" dirty="0"/>
              <a:t>The My Rewards Account provides incentives for members to improve their health through preventive services and health education, engage in their communities, and improve their job skills.</a:t>
            </a:r>
          </a:p>
        </p:txBody>
      </p:sp>
      <p:sp>
        <p:nvSpPr>
          <p:cNvPr id="58" name="Freeform 57"/>
          <p:cNvSpPr/>
          <p:nvPr/>
        </p:nvSpPr>
        <p:spPr bwMode="gray">
          <a:xfrm flipV="1">
            <a:off x="4274704" y="1351752"/>
            <a:ext cx="2128320" cy="838997"/>
          </a:xfrm>
          <a:custGeom>
            <a:avLst/>
            <a:gdLst>
              <a:gd name="connsiteX0" fmla="*/ 0 w 2241550"/>
              <a:gd name="connsiteY0" fmla="*/ 0 h 819150"/>
              <a:gd name="connsiteX1" fmla="*/ 165100 w 2241550"/>
              <a:gd name="connsiteY1" fmla="*/ 819150 h 819150"/>
              <a:gd name="connsiteX2" fmla="*/ 2241550 w 2241550"/>
              <a:gd name="connsiteY2" fmla="*/ 819150 h 819150"/>
            </a:gdLst>
            <a:ahLst/>
            <a:cxnLst>
              <a:cxn ang="0">
                <a:pos x="connsiteX0" y="connsiteY0"/>
              </a:cxn>
              <a:cxn ang="0">
                <a:pos x="connsiteX1" y="connsiteY1"/>
              </a:cxn>
              <a:cxn ang="0">
                <a:pos x="connsiteX2" y="connsiteY2"/>
              </a:cxn>
            </a:cxnLst>
            <a:rect l="l" t="t" r="r" b="b"/>
            <a:pathLst>
              <a:path w="2241550" h="819150">
                <a:moveTo>
                  <a:pt x="0" y="0"/>
                </a:moveTo>
                <a:lnTo>
                  <a:pt x="165100" y="819150"/>
                </a:lnTo>
                <a:lnTo>
                  <a:pt x="2241550" y="8191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59" name="Rectangle 58"/>
          <p:cNvSpPr/>
          <p:nvPr/>
        </p:nvSpPr>
        <p:spPr>
          <a:xfrm>
            <a:off x="4423558" y="1140406"/>
            <a:ext cx="1979466" cy="215444"/>
          </a:xfrm>
          <a:prstGeom prst="rect">
            <a:avLst/>
          </a:prstGeom>
        </p:spPr>
        <p:txBody>
          <a:bodyPr wrap="square" lIns="0" tIns="0" rIns="0" bIns="0">
            <a:spAutoFit/>
          </a:bodyPr>
          <a:lstStyle/>
          <a:p>
            <a:r>
              <a:rPr lang="en-US" sz="1400" b="1" dirty="0">
                <a:solidFill>
                  <a:srgbClr val="004F59"/>
                </a:solidFill>
              </a:rPr>
              <a:t>Deductible Account</a:t>
            </a:r>
            <a:endParaRPr lang="en-US" sz="1400" dirty="0">
              <a:solidFill>
                <a:srgbClr val="004F59"/>
              </a:solidFill>
            </a:endParaRPr>
          </a:p>
        </p:txBody>
      </p:sp>
      <p:sp>
        <p:nvSpPr>
          <p:cNvPr id="73" name="Freeform 141"/>
          <p:cNvSpPr>
            <a:spLocks noChangeAspect="1" noEditPoints="1"/>
          </p:cNvSpPr>
          <p:nvPr/>
        </p:nvSpPr>
        <p:spPr bwMode="auto">
          <a:xfrm>
            <a:off x="3290013" y="2759399"/>
            <a:ext cx="767812" cy="767812"/>
          </a:xfrm>
          <a:custGeom>
            <a:avLst/>
            <a:gdLst>
              <a:gd name="T0" fmla="*/ 341 w 512"/>
              <a:gd name="T1" fmla="*/ 330 h 512"/>
              <a:gd name="T2" fmla="*/ 138 w 512"/>
              <a:gd name="T3" fmla="*/ 224 h 512"/>
              <a:gd name="T4" fmla="*/ 224 w 512"/>
              <a:gd name="T5" fmla="*/ 248 h 512"/>
              <a:gd name="T6" fmla="*/ 240 w 512"/>
              <a:gd name="T7" fmla="*/ 234 h 512"/>
              <a:gd name="T8" fmla="*/ 247 w 512"/>
              <a:gd name="T9" fmla="*/ 242 h 512"/>
              <a:gd name="T10" fmla="*/ 264 w 512"/>
              <a:gd name="T11" fmla="*/ 259 h 512"/>
              <a:gd name="T12" fmla="*/ 244 w 512"/>
              <a:gd name="T13" fmla="*/ 254 h 512"/>
              <a:gd name="T14" fmla="*/ 234 w 512"/>
              <a:gd name="T15" fmla="*/ 260 h 512"/>
              <a:gd name="T16" fmla="*/ 240 w 512"/>
              <a:gd name="T17" fmla="*/ 267 h 512"/>
              <a:gd name="T18" fmla="*/ 261 w 512"/>
              <a:gd name="T19" fmla="*/ 276 h 512"/>
              <a:gd name="T20" fmla="*/ 269 w 512"/>
              <a:gd name="T21" fmla="*/ 290 h 512"/>
              <a:gd name="T22" fmla="*/ 247 w 512"/>
              <a:gd name="T23" fmla="*/ 309 h 512"/>
              <a:gd name="T24" fmla="*/ 240 w 512"/>
              <a:gd name="T25" fmla="*/ 320 h 512"/>
              <a:gd name="T26" fmla="*/ 218 w 512"/>
              <a:gd name="T27" fmla="*/ 305 h 512"/>
              <a:gd name="T28" fmla="*/ 229 w 512"/>
              <a:gd name="T29" fmla="*/ 295 h 512"/>
              <a:gd name="T30" fmla="*/ 244 w 512"/>
              <a:gd name="T31" fmla="*/ 297 h 512"/>
              <a:gd name="T32" fmla="*/ 254 w 512"/>
              <a:gd name="T33" fmla="*/ 291 h 512"/>
              <a:gd name="T34" fmla="*/ 247 w 512"/>
              <a:gd name="T35" fmla="*/ 284 h 512"/>
              <a:gd name="T36" fmla="*/ 237 w 512"/>
              <a:gd name="T37" fmla="*/ 280 h 512"/>
              <a:gd name="T38" fmla="*/ 218 w 512"/>
              <a:gd name="T39" fmla="*/ 260 h 512"/>
              <a:gd name="T40" fmla="*/ 181 w 512"/>
              <a:gd name="T41" fmla="*/ 181 h 512"/>
              <a:gd name="T42" fmla="*/ 384 w 512"/>
              <a:gd name="T43" fmla="*/ 288 h 512"/>
              <a:gd name="T44" fmla="*/ 362 w 512"/>
              <a:gd name="T45" fmla="*/ 213 h 512"/>
              <a:gd name="T46" fmla="*/ 181 w 512"/>
              <a:gd name="T47" fmla="*/ 202 h 512"/>
              <a:gd name="T48" fmla="*/ 256 w 512"/>
              <a:gd name="T49" fmla="*/ 0 h 512"/>
              <a:gd name="T50" fmla="*/ 256 w 512"/>
              <a:gd name="T51" fmla="*/ 512 h 512"/>
              <a:gd name="T52" fmla="*/ 256 w 512"/>
              <a:gd name="T53" fmla="*/ 0 h 512"/>
              <a:gd name="T54" fmla="*/ 394 w 512"/>
              <a:gd name="T55" fmla="*/ 309 h 512"/>
              <a:gd name="T56" fmla="*/ 362 w 512"/>
              <a:gd name="T57" fmla="*/ 341 h 512"/>
              <a:gd name="T58" fmla="*/ 128 w 512"/>
              <a:gd name="T59" fmla="*/ 352 h 512"/>
              <a:gd name="T60" fmla="*/ 117 w 512"/>
              <a:gd name="T61" fmla="*/ 213 h 512"/>
              <a:gd name="T62" fmla="*/ 160 w 512"/>
              <a:gd name="T63" fmla="*/ 202 h 512"/>
              <a:gd name="T64" fmla="*/ 170 w 512"/>
              <a:gd name="T65" fmla="*/ 160 h 512"/>
              <a:gd name="T66" fmla="*/ 405 w 512"/>
              <a:gd name="T67" fmla="*/ 17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2" h="512">
                <a:moveTo>
                  <a:pt x="138" y="330"/>
                </a:moveTo>
                <a:cubicBezTo>
                  <a:pt x="341" y="330"/>
                  <a:pt x="341" y="330"/>
                  <a:pt x="341" y="330"/>
                </a:cubicBezTo>
                <a:cubicBezTo>
                  <a:pt x="341" y="224"/>
                  <a:pt x="341" y="224"/>
                  <a:pt x="341" y="224"/>
                </a:cubicBezTo>
                <a:cubicBezTo>
                  <a:pt x="138" y="224"/>
                  <a:pt x="138" y="224"/>
                  <a:pt x="138" y="224"/>
                </a:cubicBezTo>
                <a:lnTo>
                  <a:pt x="138" y="330"/>
                </a:lnTo>
                <a:close/>
                <a:moveTo>
                  <a:pt x="224" y="248"/>
                </a:moveTo>
                <a:cubicBezTo>
                  <a:pt x="228" y="245"/>
                  <a:pt x="233" y="243"/>
                  <a:pt x="240" y="242"/>
                </a:cubicBezTo>
                <a:cubicBezTo>
                  <a:pt x="240" y="234"/>
                  <a:pt x="240" y="234"/>
                  <a:pt x="240" y="234"/>
                </a:cubicBezTo>
                <a:cubicBezTo>
                  <a:pt x="247" y="234"/>
                  <a:pt x="247" y="234"/>
                  <a:pt x="247" y="234"/>
                </a:cubicBezTo>
                <a:cubicBezTo>
                  <a:pt x="247" y="242"/>
                  <a:pt x="247" y="242"/>
                  <a:pt x="247" y="242"/>
                </a:cubicBezTo>
                <a:cubicBezTo>
                  <a:pt x="255" y="242"/>
                  <a:pt x="262" y="244"/>
                  <a:pt x="268" y="247"/>
                </a:cubicBezTo>
                <a:cubicBezTo>
                  <a:pt x="264" y="259"/>
                  <a:pt x="264" y="259"/>
                  <a:pt x="264" y="259"/>
                </a:cubicBezTo>
                <a:cubicBezTo>
                  <a:pt x="258" y="256"/>
                  <a:pt x="253" y="255"/>
                  <a:pt x="247" y="255"/>
                </a:cubicBezTo>
                <a:cubicBezTo>
                  <a:pt x="247" y="255"/>
                  <a:pt x="246" y="254"/>
                  <a:pt x="244" y="254"/>
                </a:cubicBezTo>
                <a:cubicBezTo>
                  <a:pt x="242" y="254"/>
                  <a:pt x="240" y="255"/>
                  <a:pt x="240" y="255"/>
                </a:cubicBezTo>
                <a:cubicBezTo>
                  <a:pt x="236" y="255"/>
                  <a:pt x="234" y="257"/>
                  <a:pt x="234" y="260"/>
                </a:cubicBezTo>
                <a:cubicBezTo>
                  <a:pt x="234" y="262"/>
                  <a:pt x="234" y="263"/>
                  <a:pt x="235" y="264"/>
                </a:cubicBezTo>
                <a:cubicBezTo>
                  <a:pt x="236" y="265"/>
                  <a:pt x="238" y="266"/>
                  <a:pt x="240" y="267"/>
                </a:cubicBezTo>
                <a:cubicBezTo>
                  <a:pt x="247" y="270"/>
                  <a:pt x="247" y="270"/>
                  <a:pt x="247" y="270"/>
                </a:cubicBezTo>
                <a:cubicBezTo>
                  <a:pt x="254" y="272"/>
                  <a:pt x="259" y="274"/>
                  <a:pt x="261" y="276"/>
                </a:cubicBezTo>
                <a:cubicBezTo>
                  <a:pt x="264" y="278"/>
                  <a:pt x="266" y="280"/>
                  <a:pt x="268" y="282"/>
                </a:cubicBezTo>
                <a:cubicBezTo>
                  <a:pt x="269" y="285"/>
                  <a:pt x="269" y="287"/>
                  <a:pt x="269" y="290"/>
                </a:cubicBezTo>
                <a:cubicBezTo>
                  <a:pt x="269" y="296"/>
                  <a:pt x="268" y="300"/>
                  <a:pt x="264" y="303"/>
                </a:cubicBezTo>
                <a:cubicBezTo>
                  <a:pt x="260" y="307"/>
                  <a:pt x="254" y="309"/>
                  <a:pt x="247" y="309"/>
                </a:cubicBezTo>
                <a:cubicBezTo>
                  <a:pt x="247" y="320"/>
                  <a:pt x="247" y="320"/>
                  <a:pt x="247" y="320"/>
                </a:cubicBezTo>
                <a:cubicBezTo>
                  <a:pt x="240" y="320"/>
                  <a:pt x="240" y="320"/>
                  <a:pt x="240" y="320"/>
                </a:cubicBezTo>
                <a:cubicBezTo>
                  <a:pt x="240" y="309"/>
                  <a:pt x="240" y="309"/>
                  <a:pt x="240" y="309"/>
                </a:cubicBezTo>
                <a:cubicBezTo>
                  <a:pt x="232" y="309"/>
                  <a:pt x="225" y="308"/>
                  <a:pt x="218" y="305"/>
                </a:cubicBezTo>
                <a:cubicBezTo>
                  <a:pt x="218" y="292"/>
                  <a:pt x="218" y="292"/>
                  <a:pt x="218" y="292"/>
                </a:cubicBezTo>
                <a:cubicBezTo>
                  <a:pt x="221" y="293"/>
                  <a:pt x="225" y="294"/>
                  <a:pt x="229" y="295"/>
                </a:cubicBezTo>
                <a:cubicBezTo>
                  <a:pt x="233" y="297"/>
                  <a:pt x="237" y="297"/>
                  <a:pt x="240" y="297"/>
                </a:cubicBezTo>
                <a:cubicBezTo>
                  <a:pt x="240" y="297"/>
                  <a:pt x="242" y="297"/>
                  <a:pt x="244" y="297"/>
                </a:cubicBezTo>
                <a:cubicBezTo>
                  <a:pt x="246" y="297"/>
                  <a:pt x="247" y="297"/>
                  <a:pt x="247" y="297"/>
                </a:cubicBezTo>
                <a:cubicBezTo>
                  <a:pt x="252" y="296"/>
                  <a:pt x="254" y="294"/>
                  <a:pt x="254" y="291"/>
                </a:cubicBezTo>
                <a:cubicBezTo>
                  <a:pt x="254" y="290"/>
                  <a:pt x="254" y="288"/>
                  <a:pt x="252" y="287"/>
                </a:cubicBezTo>
                <a:cubicBezTo>
                  <a:pt x="251" y="286"/>
                  <a:pt x="250" y="285"/>
                  <a:pt x="247" y="284"/>
                </a:cubicBezTo>
                <a:cubicBezTo>
                  <a:pt x="240" y="282"/>
                  <a:pt x="240" y="282"/>
                  <a:pt x="240" y="282"/>
                </a:cubicBezTo>
                <a:cubicBezTo>
                  <a:pt x="237" y="280"/>
                  <a:pt x="237" y="280"/>
                  <a:pt x="237" y="280"/>
                </a:cubicBezTo>
                <a:cubicBezTo>
                  <a:pt x="230" y="278"/>
                  <a:pt x="225" y="275"/>
                  <a:pt x="222" y="272"/>
                </a:cubicBezTo>
                <a:cubicBezTo>
                  <a:pt x="220" y="269"/>
                  <a:pt x="218" y="265"/>
                  <a:pt x="218" y="260"/>
                </a:cubicBezTo>
                <a:cubicBezTo>
                  <a:pt x="218" y="255"/>
                  <a:pt x="220" y="251"/>
                  <a:pt x="224" y="248"/>
                </a:cubicBezTo>
                <a:close/>
                <a:moveTo>
                  <a:pt x="181" y="181"/>
                </a:moveTo>
                <a:cubicBezTo>
                  <a:pt x="384" y="181"/>
                  <a:pt x="384" y="181"/>
                  <a:pt x="384" y="181"/>
                </a:cubicBezTo>
                <a:cubicBezTo>
                  <a:pt x="384" y="288"/>
                  <a:pt x="384" y="288"/>
                  <a:pt x="384" y="288"/>
                </a:cubicBezTo>
                <a:cubicBezTo>
                  <a:pt x="362" y="288"/>
                  <a:pt x="362" y="288"/>
                  <a:pt x="362" y="288"/>
                </a:cubicBezTo>
                <a:cubicBezTo>
                  <a:pt x="362" y="213"/>
                  <a:pt x="362" y="213"/>
                  <a:pt x="362" y="213"/>
                </a:cubicBezTo>
                <a:cubicBezTo>
                  <a:pt x="362" y="207"/>
                  <a:pt x="358" y="202"/>
                  <a:pt x="352" y="202"/>
                </a:cubicBezTo>
                <a:cubicBezTo>
                  <a:pt x="181" y="202"/>
                  <a:pt x="181" y="202"/>
                  <a:pt x="181" y="202"/>
                </a:cubicBezTo>
                <a:lnTo>
                  <a:pt x="181" y="181"/>
                </a:ln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05" y="298"/>
                </a:moveTo>
                <a:cubicBezTo>
                  <a:pt x="405" y="304"/>
                  <a:pt x="400" y="309"/>
                  <a:pt x="394" y="309"/>
                </a:cubicBezTo>
                <a:cubicBezTo>
                  <a:pt x="362" y="309"/>
                  <a:pt x="362" y="309"/>
                  <a:pt x="362" y="309"/>
                </a:cubicBezTo>
                <a:cubicBezTo>
                  <a:pt x="362" y="341"/>
                  <a:pt x="362" y="341"/>
                  <a:pt x="362" y="341"/>
                </a:cubicBezTo>
                <a:cubicBezTo>
                  <a:pt x="362" y="347"/>
                  <a:pt x="358" y="352"/>
                  <a:pt x="352" y="352"/>
                </a:cubicBezTo>
                <a:cubicBezTo>
                  <a:pt x="128" y="352"/>
                  <a:pt x="128" y="352"/>
                  <a:pt x="128" y="352"/>
                </a:cubicBezTo>
                <a:cubicBezTo>
                  <a:pt x="122" y="352"/>
                  <a:pt x="117" y="347"/>
                  <a:pt x="117" y="341"/>
                </a:cubicBezTo>
                <a:cubicBezTo>
                  <a:pt x="117" y="213"/>
                  <a:pt x="117" y="213"/>
                  <a:pt x="117" y="213"/>
                </a:cubicBezTo>
                <a:cubicBezTo>
                  <a:pt x="117" y="207"/>
                  <a:pt x="122" y="202"/>
                  <a:pt x="128" y="202"/>
                </a:cubicBezTo>
                <a:cubicBezTo>
                  <a:pt x="160" y="202"/>
                  <a:pt x="160" y="202"/>
                  <a:pt x="160" y="202"/>
                </a:cubicBezTo>
                <a:cubicBezTo>
                  <a:pt x="160" y="170"/>
                  <a:pt x="160" y="170"/>
                  <a:pt x="160" y="170"/>
                </a:cubicBezTo>
                <a:cubicBezTo>
                  <a:pt x="160" y="164"/>
                  <a:pt x="164" y="160"/>
                  <a:pt x="170" y="160"/>
                </a:cubicBezTo>
                <a:cubicBezTo>
                  <a:pt x="394" y="160"/>
                  <a:pt x="394" y="160"/>
                  <a:pt x="394" y="160"/>
                </a:cubicBezTo>
                <a:cubicBezTo>
                  <a:pt x="400" y="160"/>
                  <a:pt x="405" y="164"/>
                  <a:pt x="405" y="170"/>
                </a:cubicBezTo>
                <a:lnTo>
                  <a:pt x="405" y="298"/>
                </a:lnTo>
                <a:close/>
              </a:path>
            </a:pathLst>
          </a:custGeom>
          <a:solidFill>
            <a:schemeClr val="accent4"/>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74" name="Freeform 351"/>
          <p:cNvSpPr>
            <a:spLocks noChangeAspect="1" noEditPoints="1"/>
          </p:cNvSpPr>
          <p:nvPr/>
        </p:nvSpPr>
        <p:spPr bwMode="auto">
          <a:xfrm>
            <a:off x="5104497" y="2757240"/>
            <a:ext cx="767812" cy="767812"/>
          </a:xfrm>
          <a:custGeom>
            <a:avLst/>
            <a:gdLst>
              <a:gd name="T0" fmla="*/ 336 w 512"/>
              <a:gd name="T1" fmla="*/ 169 h 512"/>
              <a:gd name="T2" fmla="*/ 337 w 512"/>
              <a:gd name="T3" fmla="*/ 131 h 512"/>
              <a:gd name="T4" fmla="*/ 295 w 512"/>
              <a:gd name="T5" fmla="*/ 159 h 512"/>
              <a:gd name="T6" fmla="*/ 117 w 512"/>
              <a:gd name="T7" fmla="*/ 266 h 512"/>
              <a:gd name="T8" fmla="*/ 180 w 512"/>
              <a:gd name="T9" fmla="*/ 373 h 512"/>
              <a:gd name="T10" fmla="*/ 213 w 512"/>
              <a:gd name="T11" fmla="*/ 362 h 512"/>
              <a:gd name="T12" fmla="*/ 266 w 512"/>
              <a:gd name="T13" fmla="*/ 352 h 512"/>
              <a:gd name="T14" fmla="*/ 277 w 512"/>
              <a:gd name="T15" fmla="*/ 373 h 512"/>
              <a:gd name="T16" fmla="*/ 309 w 512"/>
              <a:gd name="T17" fmla="*/ 361 h 512"/>
              <a:gd name="T18" fmla="*/ 351 w 512"/>
              <a:gd name="T19" fmla="*/ 276 h 512"/>
              <a:gd name="T20" fmla="*/ 394 w 512"/>
              <a:gd name="T21" fmla="*/ 266 h 512"/>
              <a:gd name="T22" fmla="*/ 384 w 512"/>
              <a:gd name="T23" fmla="*/ 224 h 512"/>
              <a:gd name="T24" fmla="*/ 226 w 512"/>
              <a:gd name="T25" fmla="*/ 185 h 512"/>
              <a:gd name="T26" fmla="*/ 171 w 512"/>
              <a:gd name="T27" fmla="*/ 213 h 512"/>
              <a:gd name="T28" fmla="*/ 164 w 512"/>
              <a:gd name="T29" fmla="*/ 194 h 512"/>
              <a:gd name="T30" fmla="*/ 234 w 512"/>
              <a:gd name="T31" fmla="*/ 172 h 512"/>
              <a:gd name="T32" fmla="*/ 256 w 512"/>
              <a:gd name="T33" fmla="*/ 0 h 512"/>
              <a:gd name="T34" fmla="*/ 256 w 512"/>
              <a:gd name="T35" fmla="*/ 512 h 512"/>
              <a:gd name="T36" fmla="*/ 256 w 512"/>
              <a:gd name="T37" fmla="*/ 0 h 512"/>
              <a:gd name="T38" fmla="*/ 405 w 512"/>
              <a:gd name="T39" fmla="*/ 288 h 512"/>
              <a:gd name="T40" fmla="*/ 330 w 512"/>
              <a:gd name="T41" fmla="*/ 365 h 512"/>
              <a:gd name="T42" fmla="*/ 320 w 512"/>
              <a:gd name="T43" fmla="*/ 394 h 512"/>
              <a:gd name="T44" fmla="*/ 256 w 512"/>
              <a:gd name="T45" fmla="*/ 384 h 512"/>
              <a:gd name="T46" fmla="*/ 234 w 512"/>
              <a:gd name="T47" fmla="*/ 373 h 512"/>
              <a:gd name="T48" fmla="*/ 224 w 512"/>
              <a:gd name="T49" fmla="*/ 394 h 512"/>
              <a:gd name="T50" fmla="*/ 160 w 512"/>
              <a:gd name="T51" fmla="*/ 384 h 512"/>
              <a:gd name="T52" fmla="*/ 114 w 512"/>
              <a:gd name="T53" fmla="*/ 336 h 512"/>
              <a:gd name="T54" fmla="*/ 234 w 512"/>
              <a:gd name="T55" fmla="*/ 128 h 512"/>
              <a:gd name="T56" fmla="*/ 351 w 512"/>
              <a:gd name="T57" fmla="*/ 106 h 512"/>
              <a:gd name="T58" fmla="*/ 362 w 512"/>
              <a:gd name="T59" fmla="*/ 120 h 512"/>
              <a:gd name="T60" fmla="*/ 390 w 512"/>
              <a:gd name="T61" fmla="*/ 202 h 512"/>
              <a:gd name="T62" fmla="*/ 416 w 512"/>
              <a:gd name="T63" fmla="*/ 21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2" h="512">
                <a:moveTo>
                  <a:pt x="374" y="218"/>
                </a:moveTo>
                <a:cubicBezTo>
                  <a:pt x="374" y="217"/>
                  <a:pt x="357" y="182"/>
                  <a:pt x="336" y="169"/>
                </a:cubicBezTo>
                <a:cubicBezTo>
                  <a:pt x="332" y="166"/>
                  <a:pt x="330" y="162"/>
                  <a:pt x="331" y="157"/>
                </a:cubicBezTo>
                <a:cubicBezTo>
                  <a:pt x="337" y="131"/>
                  <a:pt x="337" y="131"/>
                  <a:pt x="337" y="131"/>
                </a:cubicBezTo>
                <a:cubicBezTo>
                  <a:pt x="327" y="134"/>
                  <a:pt x="314" y="141"/>
                  <a:pt x="308" y="154"/>
                </a:cubicBezTo>
                <a:cubicBezTo>
                  <a:pt x="306" y="159"/>
                  <a:pt x="300" y="161"/>
                  <a:pt x="295" y="159"/>
                </a:cubicBezTo>
                <a:cubicBezTo>
                  <a:pt x="276" y="152"/>
                  <a:pt x="257" y="149"/>
                  <a:pt x="234" y="149"/>
                </a:cubicBezTo>
                <a:cubicBezTo>
                  <a:pt x="170" y="149"/>
                  <a:pt x="117" y="202"/>
                  <a:pt x="117" y="266"/>
                </a:cubicBezTo>
                <a:cubicBezTo>
                  <a:pt x="117" y="285"/>
                  <a:pt x="122" y="304"/>
                  <a:pt x="130" y="320"/>
                </a:cubicBezTo>
                <a:cubicBezTo>
                  <a:pt x="149" y="323"/>
                  <a:pt x="176" y="337"/>
                  <a:pt x="180" y="373"/>
                </a:cubicBezTo>
                <a:cubicBezTo>
                  <a:pt x="213" y="373"/>
                  <a:pt x="213" y="373"/>
                  <a:pt x="213" y="373"/>
                </a:cubicBezTo>
                <a:cubicBezTo>
                  <a:pt x="213" y="362"/>
                  <a:pt x="213" y="362"/>
                  <a:pt x="213" y="362"/>
                </a:cubicBezTo>
                <a:cubicBezTo>
                  <a:pt x="213" y="356"/>
                  <a:pt x="218" y="352"/>
                  <a:pt x="224" y="352"/>
                </a:cubicBezTo>
                <a:cubicBezTo>
                  <a:pt x="266" y="352"/>
                  <a:pt x="266" y="352"/>
                  <a:pt x="266" y="352"/>
                </a:cubicBezTo>
                <a:cubicBezTo>
                  <a:pt x="272" y="352"/>
                  <a:pt x="277" y="356"/>
                  <a:pt x="277" y="362"/>
                </a:cubicBezTo>
                <a:cubicBezTo>
                  <a:pt x="277" y="373"/>
                  <a:pt x="277" y="373"/>
                  <a:pt x="277" y="373"/>
                </a:cubicBezTo>
                <a:cubicBezTo>
                  <a:pt x="309" y="373"/>
                  <a:pt x="309" y="373"/>
                  <a:pt x="309" y="373"/>
                </a:cubicBezTo>
                <a:cubicBezTo>
                  <a:pt x="309" y="361"/>
                  <a:pt x="309" y="361"/>
                  <a:pt x="309" y="361"/>
                </a:cubicBezTo>
                <a:cubicBezTo>
                  <a:pt x="309" y="358"/>
                  <a:pt x="310" y="356"/>
                  <a:pt x="312" y="354"/>
                </a:cubicBezTo>
                <a:cubicBezTo>
                  <a:pt x="335" y="331"/>
                  <a:pt x="349" y="303"/>
                  <a:pt x="351" y="276"/>
                </a:cubicBezTo>
                <a:cubicBezTo>
                  <a:pt x="352" y="271"/>
                  <a:pt x="356" y="266"/>
                  <a:pt x="362" y="266"/>
                </a:cubicBezTo>
                <a:cubicBezTo>
                  <a:pt x="394" y="266"/>
                  <a:pt x="394" y="266"/>
                  <a:pt x="394" y="266"/>
                </a:cubicBezTo>
                <a:cubicBezTo>
                  <a:pt x="394" y="224"/>
                  <a:pt x="394" y="224"/>
                  <a:pt x="394" y="224"/>
                </a:cubicBezTo>
                <a:cubicBezTo>
                  <a:pt x="384" y="224"/>
                  <a:pt x="384" y="224"/>
                  <a:pt x="384" y="224"/>
                </a:cubicBezTo>
                <a:cubicBezTo>
                  <a:pt x="380" y="224"/>
                  <a:pt x="376" y="221"/>
                  <a:pt x="374" y="218"/>
                </a:cubicBezTo>
                <a:close/>
                <a:moveTo>
                  <a:pt x="226" y="185"/>
                </a:moveTo>
                <a:cubicBezTo>
                  <a:pt x="209" y="189"/>
                  <a:pt x="192" y="198"/>
                  <a:pt x="178" y="210"/>
                </a:cubicBezTo>
                <a:cubicBezTo>
                  <a:pt x="176" y="212"/>
                  <a:pt x="174" y="213"/>
                  <a:pt x="171" y="213"/>
                </a:cubicBezTo>
                <a:cubicBezTo>
                  <a:pt x="168" y="213"/>
                  <a:pt x="165" y="212"/>
                  <a:pt x="163" y="209"/>
                </a:cubicBezTo>
                <a:cubicBezTo>
                  <a:pt x="159" y="205"/>
                  <a:pt x="160" y="198"/>
                  <a:pt x="164" y="194"/>
                </a:cubicBezTo>
                <a:cubicBezTo>
                  <a:pt x="180" y="180"/>
                  <a:pt x="200" y="169"/>
                  <a:pt x="221" y="164"/>
                </a:cubicBezTo>
                <a:cubicBezTo>
                  <a:pt x="227" y="163"/>
                  <a:pt x="233" y="166"/>
                  <a:pt x="234" y="172"/>
                </a:cubicBezTo>
                <a:cubicBezTo>
                  <a:pt x="235" y="177"/>
                  <a:pt x="232" y="183"/>
                  <a:pt x="226" y="185"/>
                </a:cubicBez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277"/>
                </a:moveTo>
                <a:cubicBezTo>
                  <a:pt x="416" y="283"/>
                  <a:pt x="411" y="288"/>
                  <a:pt x="405" y="288"/>
                </a:cubicBezTo>
                <a:cubicBezTo>
                  <a:pt x="371" y="288"/>
                  <a:pt x="371" y="288"/>
                  <a:pt x="371" y="288"/>
                </a:cubicBezTo>
                <a:cubicBezTo>
                  <a:pt x="365" y="323"/>
                  <a:pt x="345" y="350"/>
                  <a:pt x="330" y="365"/>
                </a:cubicBezTo>
                <a:cubicBezTo>
                  <a:pt x="330" y="384"/>
                  <a:pt x="330" y="384"/>
                  <a:pt x="330" y="384"/>
                </a:cubicBezTo>
                <a:cubicBezTo>
                  <a:pt x="330" y="390"/>
                  <a:pt x="326" y="394"/>
                  <a:pt x="320" y="394"/>
                </a:cubicBezTo>
                <a:cubicBezTo>
                  <a:pt x="266" y="394"/>
                  <a:pt x="266" y="394"/>
                  <a:pt x="266" y="394"/>
                </a:cubicBezTo>
                <a:cubicBezTo>
                  <a:pt x="260" y="394"/>
                  <a:pt x="256" y="390"/>
                  <a:pt x="256" y="384"/>
                </a:cubicBezTo>
                <a:cubicBezTo>
                  <a:pt x="256" y="373"/>
                  <a:pt x="256" y="373"/>
                  <a:pt x="256" y="373"/>
                </a:cubicBezTo>
                <a:cubicBezTo>
                  <a:pt x="234" y="373"/>
                  <a:pt x="234" y="373"/>
                  <a:pt x="234" y="373"/>
                </a:cubicBezTo>
                <a:cubicBezTo>
                  <a:pt x="234" y="384"/>
                  <a:pt x="234" y="384"/>
                  <a:pt x="234" y="384"/>
                </a:cubicBezTo>
                <a:cubicBezTo>
                  <a:pt x="234" y="390"/>
                  <a:pt x="230" y="394"/>
                  <a:pt x="224" y="394"/>
                </a:cubicBezTo>
                <a:cubicBezTo>
                  <a:pt x="170" y="394"/>
                  <a:pt x="170" y="394"/>
                  <a:pt x="170" y="394"/>
                </a:cubicBezTo>
                <a:cubicBezTo>
                  <a:pt x="164" y="394"/>
                  <a:pt x="160" y="390"/>
                  <a:pt x="160" y="384"/>
                </a:cubicBezTo>
                <a:cubicBezTo>
                  <a:pt x="160" y="343"/>
                  <a:pt x="125" y="341"/>
                  <a:pt x="123" y="341"/>
                </a:cubicBezTo>
                <a:cubicBezTo>
                  <a:pt x="119" y="341"/>
                  <a:pt x="116" y="339"/>
                  <a:pt x="114" y="336"/>
                </a:cubicBezTo>
                <a:cubicBezTo>
                  <a:pt x="102" y="315"/>
                  <a:pt x="96" y="291"/>
                  <a:pt x="96" y="266"/>
                </a:cubicBezTo>
                <a:cubicBezTo>
                  <a:pt x="96" y="190"/>
                  <a:pt x="158" y="128"/>
                  <a:pt x="234" y="128"/>
                </a:cubicBezTo>
                <a:cubicBezTo>
                  <a:pt x="256" y="128"/>
                  <a:pt x="275" y="130"/>
                  <a:pt x="294" y="136"/>
                </a:cubicBezTo>
                <a:cubicBezTo>
                  <a:pt x="313" y="109"/>
                  <a:pt x="349" y="106"/>
                  <a:pt x="351" y="106"/>
                </a:cubicBezTo>
                <a:cubicBezTo>
                  <a:pt x="355" y="106"/>
                  <a:pt x="358" y="108"/>
                  <a:pt x="360" y="110"/>
                </a:cubicBezTo>
                <a:cubicBezTo>
                  <a:pt x="362" y="113"/>
                  <a:pt x="363" y="116"/>
                  <a:pt x="362" y="120"/>
                </a:cubicBezTo>
                <a:cubicBezTo>
                  <a:pt x="353" y="155"/>
                  <a:pt x="353" y="155"/>
                  <a:pt x="353" y="155"/>
                </a:cubicBezTo>
                <a:cubicBezTo>
                  <a:pt x="371" y="169"/>
                  <a:pt x="384" y="191"/>
                  <a:pt x="390" y="202"/>
                </a:cubicBezTo>
                <a:cubicBezTo>
                  <a:pt x="405" y="202"/>
                  <a:pt x="405" y="202"/>
                  <a:pt x="405" y="202"/>
                </a:cubicBezTo>
                <a:cubicBezTo>
                  <a:pt x="411" y="202"/>
                  <a:pt x="416" y="207"/>
                  <a:pt x="416" y="213"/>
                </a:cubicBezTo>
                <a:lnTo>
                  <a:pt x="416" y="277"/>
                </a:lnTo>
                <a:close/>
              </a:path>
            </a:pathLst>
          </a:custGeom>
          <a:solidFill>
            <a:schemeClr val="accent5"/>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75" name="Freeform 189"/>
          <p:cNvSpPr>
            <a:spLocks noChangeAspect="1" noEditPoints="1"/>
          </p:cNvSpPr>
          <p:nvPr/>
        </p:nvSpPr>
        <p:spPr bwMode="auto">
          <a:xfrm>
            <a:off x="5104497" y="3730587"/>
            <a:ext cx="767812" cy="767810"/>
          </a:xfrm>
          <a:custGeom>
            <a:avLst/>
            <a:gdLst>
              <a:gd name="T0" fmla="*/ 0 w 512"/>
              <a:gd name="T1" fmla="*/ 256 h 512"/>
              <a:gd name="T2" fmla="*/ 512 w 512"/>
              <a:gd name="T3" fmla="*/ 256 h 512"/>
              <a:gd name="T4" fmla="*/ 416 w 512"/>
              <a:gd name="T5" fmla="*/ 330 h 512"/>
              <a:gd name="T6" fmla="*/ 394 w 512"/>
              <a:gd name="T7" fmla="*/ 341 h 512"/>
              <a:gd name="T8" fmla="*/ 384 w 512"/>
              <a:gd name="T9" fmla="*/ 320 h 512"/>
              <a:gd name="T10" fmla="*/ 371 w 512"/>
              <a:gd name="T11" fmla="*/ 334 h 512"/>
              <a:gd name="T12" fmla="*/ 338 w 512"/>
              <a:gd name="T13" fmla="*/ 359 h 512"/>
              <a:gd name="T14" fmla="*/ 318 w 512"/>
              <a:gd name="T15" fmla="*/ 376 h 512"/>
              <a:gd name="T16" fmla="*/ 277 w 512"/>
              <a:gd name="T17" fmla="*/ 370 h 512"/>
              <a:gd name="T18" fmla="*/ 250 w 512"/>
              <a:gd name="T19" fmla="*/ 384 h 512"/>
              <a:gd name="T20" fmla="*/ 217 w 512"/>
              <a:gd name="T21" fmla="*/ 381 h 512"/>
              <a:gd name="T22" fmla="*/ 172 w 512"/>
              <a:gd name="T23" fmla="*/ 368 h 512"/>
              <a:gd name="T24" fmla="*/ 128 w 512"/>
              <a:gd name="T25" fmla="*/ 320 h 512"/>
              <a:gd name="T26" fmla="*/ 117 w 512"/>
              <a:gd name="T27" fmla="*/ 341 h 512"/>
              <a:gd name="T28" fmla="*/ 96 w 512"/>
              <a:gd name="T29" fmla="*/ 330 h 512"/>
              <a:gd name="T30" fmla="*/ 106 w 512"/>
              <a:gd name="T31" fmla="*/ 170 h 512"/>
              <a:gd name="T32" fmla="*/ 106 w 512"/>
              <a:gd name="T33" fmla="*/ 149 h 512"/>
              <a:gd name="T34" fmla="*/ 128 w 512"/>
              <a:gd name="T35" fmla="*/ 160 h 512"/>
              <a:gd name="T36" fmla="*/ 224 w 512"/>
              <a:gd name="T37" fmla="*/ 181 h 512"/>
              <a:gd name="T38" fmla="*/ 261 w 512"/>
              <a:gd name="T39" fmla="*/ 161 h 512"/>
              <a:gd name="T40" fmla="*/ 343 w 512"/>
              <a:gd name="T41" fmla="*/ 181 h 512"/>
              <a:gd name="T42" fmla="*/ 384 w 512"/>
              <a:gd name="T43" fmla="*/ 160 h 512"/>
              <a:gd name="T44" fmla="*/ 405 w 512"/>
              <a:gd name="T45" fmla="*/ 149 h 512"/>
              <a:gd name="T46" fmla="*/ 405 w 512"/>
              <a:gd name="T47" fmla="*/ 170 h 512"/>
              <a:gd name="T48" fmla="*/ 416 w 512"/>
              <a:gd name="T49" fmla="*/ 330 h 512"/>
              <a:gd name="T50" fmla="*/ 350 w 512"/>
              <a:gd name="T51" fmla="*/ 328 h 512"/>
              <a:gd name="T52" fmla="*/ 335 w 512"/>
              <a:gd name="T53" fmla="*/ 337 h 512"/>
              <a:gd name="T54" fmla="*/ 328 w 512"/>
              <a:gd name="T55" fmla="*/ 332 h 512"/>
              <a:gd name="T56" fmla="*/ 294 w 512"/>
              <a:gd name="T57" fmla="*/ 274 h 512"/>
              <a:gd name="T58" fmla="*/ 275 w 512"/>
              <a:gd name="T59" fmla="*/ 284 h 512"/>
              <a:gd name="T60" fmla="*/ 310 w 512"/>
              <a:gd name="T61" fmla="*/ 343 h 512"/>
              <a:gd name="T62" fmla="*/ 290 w 512"/>
              <a:gd name="T63" fmla="*/ 353 h 512"/>
              <a:gd name="T64" fmla="*/ 243 w 512"/>
              <a:gd name="T65" fmla="*/ 296 h 512"/>
              <a:gd name="T66" fmla="*/ 260 w 512"/>
              <a:gd name="T67" fmla="*/ 345 h 512"/>
              <a:gd name="T68" fmla="*/ 256 w 512"/>
              <a:gd name="T69" fmla="*/ 361 h 512"/>
              <a:gd name="T70" fmla="*/ 239 w 512"/>
              <a:gd name="T71" fmla="*/ 357 h 512"/>
              <a:gd name="T72" fmla="*/ 228 w 512"/>
              <a:gd name="T73" fmla="*/ 337 h 512"/>
              <a:gd name="T74" fmla="*/ 220 w 512"/>
              <a:gd name="T75" fmla="*/ 325 h 512"/>
              <a:gd name="T76" fmla="*/ 202 w 512"/>
              <a:gd name="T77" fmla="*/ 337 h 512"/>
              <a:gd name="T78" fmla="*/ 207 w 512"/>
              <a:gd name="T79" fmla="*/ 363 h 512"/>
              <a:gd name="T80" fmla="*/ 158 w 512"/>
              <a:gd name="T81" fmla="*/ 304 h 512"/>
              <a:gd name="T82" fmla="*/ 128 w 512"/>
              <a:gd name="T83" fmla="*/ 298 h 512"/>
              <a:gd name="T84" fmla="*/ 184 w 512"/>
              <a:gd name="T85" fmla="*/ 202 h 512"/>
              <a:gd name="T86" fmla="*/ 160 w 512"/>
              <a:gd name="T87" fmla="*/ 234 h 512"/>
              <a:gd name="T88" fmla="*/ 193 w 512"/>
              <a:gd name="T89" fmla="*/ 266 h 512"/>
              <a:gd name="T90" fmla="*/ 349 w 512"/>
              <a:gd name="T91" fmla="*/ 319 h 512"/>
              <a:gd name="T92" fmla="*/ 384 w 512"/>
              <a:gd name="T93" fmla="*/ 202 h 512"/>
              <a:gd name="T94" fmla="*/ 362 w 512"/>
              <a:gd name="T95" fmla="*/ 298 h 512"/>
              <a:gd name="T96" fmla="*/ 322 w 512"/>
              <a:gd name="T97" fmla="*/ 230 h 512"/>
              <a:gd name="T98" fmla="*/ 190 w 512"/>
              <a:gd name="T99" fmla="*/ 245 h 512"/>
              <a:gd name="T100" fmla="*/ 181 w 512"/>
              <a:gd name="T101" fmla="*/ 234 h 512"/>
              <a:gd name="T102" fmla="*/ 268 w 512"/>
              <a:gd name="T103" fmla="*/ 182 h 512"/>
              <a:gd name="T104" fmla="*/ 341 w 512"/>
              <a:gd name="T105"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330"/>
                </a:moveTo>
                <a:cubicBezTo>
                  <a:pt x="416" y="336"/>
                  <a:pt x="411" y="341"/>
                  <a:pt x="405" y="341"/>
                </a:cubicBezTo>
                <a:cubicBezTo>
                  <a:pt x="394" y="341"/>
                  <a:pt x="394" y="341"/>
                  <a:pt x="394" y="341"/>
                </a:cubicBezTo>
                <a:cubicBezTo>
                  <a:pt x="388" y="341"/>
                  <a:pt x="384" y="336"/>
                  <a:pt x="384" y="330"/>
                </a:cubicBezTo>
                <a:cubicBezTo>
                  <a:pt x="384" y="320"/>
                  <a:pt x="384" y="320"/>
                  <a:pt x="384" y="320"/>
                </a:cubicBezTo>
                <a:cubicBezTo>
                  <a:pt x="371" y="320"/>
                  <a:pt x="371" y="320"/>
                  <a:pt x="371" y="320"/>
                </a:cubicBezTo>
                <a:cubicBezTo>
                  <a:pt x="372" y="324"/>
                  <a:pt x="372" y="329"/>
                  <a:pt x="371" y="334"/>
                </a:cubicBezTo>
                <a:cubicBezTo>
                  <a:pt x="368" y="342"/>
                  <a:pt x="363" y="350"/>
                  <a:pt x="355" y="354"/>
                </a:cubicBezTo>
                <a:cubicBezTo>
                  <a:pt x="350" y="357"/>
                  <a:pt x="344" y="359"/>
                  <a:pt x="338" y="359"/>
                </a:cubicBezTo>
                <a:cubicBezTo>
                  <a:pt x="336" y="359"/>
                  <a:pt x="334" y="358"/>
                  <a:pt x="332" y="358"/>
                </a:cubicBezTo>
                <a:cubicBezTo>
                  <a:pt x="330" y="365"/>
                  <a:pt x="325" y="372"/>
                  <a:pt x="318" y="376"/>
                </a:cubicBezTo>
                <a:cubicBezTo>
                  <a:pt x="313" y="380"/>
                  <a:pt x="307" y="381"/>
                  <a:pt x="301" y="381"/>
                </a:cubicBezTo>
                <a:cubicBezTo>
                  <a:pt x="292" y="381"/>
                  <a:pt x="283" y="377"/>
                  <a:pt x="277" y="370"/>
                </a:cubicBezTo>
                <a:cubicBezTo>
                  <a:pt x="274" y="374"/>
                  <a:pt x="271" y="377"/>
                  <a:pt x="267" y="379"/>
                </a:cubicBezTo>
                <a:cubicBezTo>
                  <a:pt x="261" y="382"/>
                  <a:pt x="256" y="384"/>
                  <a:pt x="250" y="384"/>
                </a:cubicBezTo>
                <a:cubicBezTo>
                  <a:pt x="241" y="384"/>
                  <a:pt x="232" y="380"/>
                  <a:pt x="226" y="374"/>
                </a:cubicBezTo>
                <a:cubicBezTo>
                  <a:pt x="224" y="376"/>
                  <a:pt x="221" y="379"/>
                  <a:pt x="217" y="381"/>
                </a:cubicBezTo>
                <a:cubicBezTo>
                  <a:pt x="212" y="384"/>
                  <a:pt x="207" y="385"/>
                  <a:pt x="202" y="385"/>
                </a:cubicBezTo>
                <a:cubicBezTo>
                  <a:pt x="190" y="385"/>
                  <a:pt x="178" y="379"/>
                  <a:pt x="172" y="368"/>
                </a:cubicBezTo>
                <a:cubicBezTo>
                  <a:pt x="143" y="320"/>
                  <a:pt x="143" y="320"/>
                  <a:pt x="143" y="320"/>
                </a:cubicBezTo>
                <a:cubicBezTo>
                  <a:pt x="128" y="320"/>
                  <a:pt x="128" y="320"/>
                  <a:pt x="128" y="320"/>
                </a:cubicBezTo>
                <a:cubicBezTo>
                  <a:pt x="128" y="330"/>
                  <a:pt x="128" y="330"/>
                  <a:pt x="128" y="330"/>
                </a:cubicBezTo>
                <a:cubicBezTo>
                  <a:pt x="128" y="336"/>
                  <a:pt x="123" y="341"/>
                  <a:pt x="117" y="341"/>
                </a:cubicBezTo>
                <a:cubicBezTo>
                  <a:pt x="106" y="341"/>
                  <a:pt x="106" y="341"/>
                  <a:pt x="106" y="341"/>
                </a:cubicBezTo>
                <a:cubicBezTo>
                  <a:pt x="100" y="341"/>
                  <a:pt x="96" y="336"/>
                  <a:pt x="96" y="330"/>
                </a:cubicBezTo>
                <a:cubicBezTo>
                  <a:pt x="96" y="324"/>
                  <a:pt x="100" y="320"/>
                  <a:pt x="106" y="320"/>
                </a:cubicBezTo>
                <a:cubicBezTo>
                  <a:pt x="106" y="170"/>
                  <a:pt x="106" y="170"/>
                  <a:pt x="106" y="170"/>
                </a:cubicBezTo>
                <a:cubicBezTo>
                  <a:pt x="100" y="170"/>
                  <a:pt x="96" y="166"/>
                  <a:pt x="96" y="160"/>
                </a:cubicBezTo>
                <a:cubicBezTo>
                  <a:pt x="96" y="154"/>
                  <a:pt x="100" y="149"/>
                  <a:pt x="106" y="149"/>
                </a:cubicBezTo>
                <a:cubicBezTo>
                  <a:pt x="117" y="149"/>
                  <a:pt x="117" y="149"/>
                  <a:pt x="117" y="149"/>
                </a:cubicBezTo>
                <a:cubicBezTo>
                  <a:pt x="123" y="149"/>
                  <a:pt x="128" y="154"/>
                  <a:pt x="128" y="160"/>
                </a:cubicBezTo>
                <a:cubicBezTo>
                  <a:pt x="128" y="181"/>
                  <a:pt x="128" y="181"/>
                  <a:pt x="128" y="181"/>
                </a:cubicBezTo>
                <a:cubicBezTo>
                  <a:pt x="224" y="181"/>
                  <a:pt x="224" y="181"/>
                  <a:pt x="224" y="181"/>
                </a:cubicBezTo>
                <a:cubicBezTo>
                  <a:pt x="224" y="181"/>
                  <a:pt x="224" y="181"/>
                  <a:pt x="224" y="181"/>
                </a:cubicBezTo>
                <a:cubicBezTo>
                  <a:pt x="261" y="161"/>
                  <a:pt x="261" y="161"/>
                  <a:pt x="261" y="161"/>
                </a:cubicBezTo>
                <a:cubicBezTo>
                  <a:pt x="264" y="160"/>
                  <a:pt x="267" y="159"/>
                  <a:pt x="269" y="160"/>
                </a:cubicBezTo>
                <a:cubicBezTo>
                  <a:pt x="343" y="181"/>
                  <a:pt x="343" y="181"/>
                  <a:pt x="343" y="181"/>
                </a:cubicBezTo>
                <a:cubicBezTo>
                  <a:pt x="384" y="181"/>
                  <a:pt x="384" y="181"/>
                  <a:pt x="384" y="181"/>
                </a:cubicBezTo>
                <a:cubicBezTo>
                  <a:pt x="384" y="160"/>
                  <a:pt x="384" y="160"/>
                  <a:pt x="384" y="160"/>
                </a:cubicBezTo>
                <a:cubicBezTo>
                  <a:pt x="384" y="154"/>
                  <a:pt x="388" y="149"/>
                  <a:pt x="394" y="149"/>
                </a:cubicBezTo>
                <a:cubicBezTo>
                  <a:pt x="405" y="149"/>
                  <a:pt x="405" y="149"/>
                  <a:pt x="405" y="149"/>
                </a:cubicBezTo>
                <a:cubicBezTo>
                  <a:pt x="411" y="149"/>
                  <a:pt x="416" y="154"/>
                  <a:pt x="416" y="160"/>
                </a:cubicBezTo>
                <a:cubicBezTo>
                  <a:pt x="416" y="166"/>
                  <a:pt x="411" y="170"/>
                  <a:pt x="405" y="170"/>
                </a:cubicBezTo>
                <a:cubicBezTo>
                  <a:pt x="405" y="320"/>
                  <a:pt x="405" y="320"/>
                  <a:pt x="405" y="320"/>
                </a:cubicBezTo>
                <a:cubicBezTo>
                  <a:pt x="411" y="320"/>
                  <a:pt x="416" y="324"/>
                  <a:pt x="416" y="330"/>
                </a:cubicBezTo>
                <a:close/>
                <a:moveTo>
                  <a:pt x="349" y="319"/>
                </a:moveTo>
                <a:cubicBezTo>
                  <a:pt x="350" y="322"/>
                  <a:pt x="351" y="325"/>
                  <a:pt x="350" y="328"/>
                </a:cubicBezTo>
                <a:cubicBezTo>
                  <a:pt x="349" y="332"/>
                  <a:pt x="347" y="334"/>
                  <a:pt x="344" y="336"/>
                </a:cubicBezTo>
                <a:cubicBezTo>
                  <a:pt x="342" y="337"/>
                  <a:pt x="338" y="338"/>
                  <a:pt x="335" y="337"/>
                </a:cubicBezTo>
                <a:cubicBezTo>
                  <a:pt x="332" y="336"/>
                  <a:pt x="330" y="334"/>
                  <a:pt x="328" y="332"/>
                </a:cubicBezTo>
                <a:cubicBezTo>
                  <a:pt x="328" y="332"/>
                  <a:pt x="328" y="332"/>
                  <a:pt x="328" y="332"/>
                </a:cubicBezTo>
                <a:cubicBezTo>
                  <a:pt x="328" y="332"/>
                  <a:pt x="328" y="332"/>
                  <a:pt x="328" y="331"/>
                </a:cubicBezTo>
                <a:cubicBezTo>
                  <a:pt x="294" y="274"/>
                  <a:pt x="294" y="274"/>
                  <a:pt x="294" y="274"/>
                </a:cubicBezTo>
                <a:cubicBezTo>
                  <a:pt x="291" y="268"/>
                  <a:pt x="284" y="267"/>
                  <a:pt x="279" y="270"/>
                </a:cubicBezTo>
                <a:cubicBezTo>
                  <a:pt x="274" y="273"/>
                  <a:pt x="272" y="279"/>
                  <a:pt x="275" y="284"/>
                </a:cubicBezTo>
                <a:cubicBezTo>
                  <a:pt x="310" y="343"/>
                  <a:pt x="310" y="343"/>
                  <a:pt x="310" y="343"/>
                </a:cubicBezTo>
                <a:cubicBezTo>
                  <a:pt x="310" y="343"/>
                  <a:pt x="310" y="343"/>
                  <a:pt x="310" y="343"/>
                </a:cubicBezTo>
                <a:cubicBezTo>
                  <a:pt x="313" y="348"/>
                  <a:pt x="313" y="355"/>
                  <a:pt x="307" y="358"/>
                </a:cubicBezTo>
                <a:cubicBezTo>
                  <a:pt x="301" y="361"/>
                  <a:pt x="294" y="359"/>
                  <a:pt x="290" y="353"/>
                </a:cubicBezTo>
                <a:cubicBezTo>
                  <a:pt x="258" y="300"/>
                  <a:pt x="258" y="300"/>
                  <a:pt x="258" y="300"/>
                </a:cubicBezTo>
                <a:cubicBezTo>
                  <a:pt x="255" y="295"/>
                  <a:pt x="249" y="293"/>
                  <a:pt x="243" y="296"/>
                </a:cubicBezTo>
                <a:cubicBezTo>
                  <a:pt x="238" y="299"/>
                  <a:pt x="237" y="306"/>
                  <a:pt x="240" y="311"/>
                </a:cubicBezTo>
                <a:cubicBezTo>
                  <a:pt x="260" y="345"/>
                  <a:pt x="260" y="345"/>
                  <a:pt x="260" y="345"/>
                </a:cubicBezTo>
                <a:cubicBezTo>
                  <a:pt x="262" y="347"/>
                  <a:pt x="262" y="350"/>
                  <a:pt x="261" y="353"/>
                </a:cubicBezTo>
                <a:cubicBezTo>
                  <a:pt x="261" y="356"/>
                  <a:pt x="259" y="359"/>
                  <a:pt x="256" y="361"/>
                </a:cubicBezTo>
                <a:cubicBezTo>
                  <a:pt x="250" y="364"/>
                  <a:pt x="243" y="362"/>
                  <a:pt x="239" y="357"/>
                </a:cubicBezTo>
                <a:cubicBezTo>
                  <a:pt x="239" y="357"/>
                  <a:pt x="239" y="357"/>
                  <a:pt x="239" y="357"/>
                </a:cubicBezTo>
                <a:cubicBezTo>
                  <a:pt x="228" y="337"/>
                  <a:pt x="228" y="337"/>
                  <a:pt x="228" y="337"/>
                </a:cubicBezTo>
                <a:cubicBezTo>
                  <a:pt x="228" y="337"/>
                  <a:pt x="228" y="337"/>
                  <a:pt x="228" y="337"/>
                </a:cubicBezTo>
                <a:cubicBezTo>
                  <a:pt x="228" y="337"/>
                  <a:pt x="228" y="337"/>
                  <a:pt x="228" y="337"/>
                </a:cubicBezTo>
                <a:cubicBezTo>
                  <a:pt x="220" y="325"/>
                  <a:pt x="220" y="325"/>
                  <a:pt x="220" y="325"/>
                </a:cubicBezTo>
                <a:cubicBezTo>
                  <a:pt x="217" y="320"/>
                  <a:pt x="210" y="319"/>
                  <a:pt x="206" y="322"/>
                </a:cubicBezTo>
                <a:cubicBezTo>
                  <a:pt x="201" y="325"/>
                  <a:pt x="199" y="332"/>
                  <a:pt x="202" y="337"/>
                </a:cubicBezTo>
                <a:cubicBezTo>
                  <a:pt x="210" y="348"/>
                  <a:pt x="210" y="348"/>
                  <a:pt x="210" y="348"/>
                </a:cubicBezTo>
                <a:cubicBezTo>
                  <a:pt x="211" y="350"/>
                  <a:pt x="214" y="358"/>
                  <a:pt x="207" y="363"/>
                </a:cubicBezTo>
                <a:cubicBezTo>
                  <a:pt x="201" y="366"/>
                  <a:pt x="193" y="362"/>
                  <a:pt x="190" y="357"/>
                </a:cubicBezTo>
                <a:cubicBezTo>
                  <a:pt x="158" y="304"/>
                  <a:pt x="158" y="304"/>
                  <a:pt x="158" y="304"/>
                </a:cubicBezTo>
                <a:cubicBezTo>
                  <a:pt x="156" y="300"/>
                  <a:pt x="153" y="298"/>
                  <a:pt x="149" y="298"/>
                </a:cubicBezTo>
                <a:cubicBezTo>
                  <a:pt x="128" y="298"/>
                  <a:pt x="128" y="298"/>
                  <a:pt x="128" y="298"/>
                </a:cubicBezTo>
                <a:cubicBezTo>
                  <a:pt x="128" y="202"/>
                  <a:pt x="128" y="202"/>
                  <a:pt x="128" y="202"/>
                </a:cubicBezTo>
                <a:cubicBezTo>
                  <a:pt x="184" y="202"/>
                  <a:pt x="184" y="202"/>
                  <a:pt x="184" y="202"/>
                </a:cubicBezTo>
                <a:cubicBezTo>
                  <a:pt x="176" y="207"/>
                  <a:pt x="176" y="207"/>
                  <a:pt x="176" y="207"/>
                </a:cubicBezTo>
                <a:cubicBezTo>
                  <a:pt x="166" y="213"/>
                  <a:pt x="160" y="223"/>
                  <a:pt x="160" y="234"/>
                </a:cubicBezTo>
                <a:cubicBezTo>
                  <a:pt x="160" y="244"/>
                  <a:pt x="164" y="254"/>
                  <a:pt x="170" y="260"/>
                </a:cubicBezTo>
                <a:cubicBezTo>
                  <a:pt x="177" y="265"/>
                  <a:pt x="185" y="267"/>
                  <a:pt x="193" y="266"/>
                </a:cubicBezTo>
                <a:cubicBezTo>
                  <a:pt x="307" y="247"/>
                  <a:pt x="307" y="247"/>
                  <a:pt x="307" y="247"/>
                </a:cubicBezTo>
                <a:lnTo>
                  <a:pt x="349" y="319"/>
                </a:lnTo>
                <a:close/>
                <a:moveTo>
                  <a:pt x="341" y="202"/>
                </a:moveTo>
                <a:cubicBezTo>
                  <a:pt x="384" y="202"/>
                  <a:pt x="384" y="202"/>
                  <a:pt x="384" y="202"/>
                </a:cubicBezTo>
                <a:cubicBezTo>
                  <a:pt x="384" y="298"/>
                  <a:pt x="384" y="298"/>
                  <a:pt x="384" y="298"/>
                </a:cubicBezTo>
                <a:cubicBezTo>
                  <a:pt x="362" y="298"/>
                  <a:pt x="362" y="298"/>
                  <a:pt x="362" y="298"/>
                </a:cubicBezTo>
                <a:cubicBezTo>
                  <a:pt x="362" y="298"/>
                  <a:pt x="362" y="299"/>
                  <a:pt x="361" y="299"/>
                </a:cubicBezTo>
                <a:cubicBezTo>
                  <a:pt x="322" y="230"/>
                  <a:pt x="322" y="230"/>
                  <a:pt x="322" y="230"/>
                </a:cubicBezTo>
                <a:cubicBezTo>
                  <a:pt x="320" y="226"/>
                  <a:pt x="316" y="224"/>
                  <a:pt x="311" y="225"/>
                </a:cubicBezTo>
                <a:cubicBezTo>
                  <a:pt x="190" y="245"/>
                  <a:pt x="190" y="245"/>
                  <a:pt x="190" y="245"/>
                </a:cubicBezTo>
                <a:cubicBezTo>
                  <a:pt x="187" y="246"/>
                  <a:pt x="185" y="245"/>
                  <a:pt x="184" y="244"/>
                </a:cubicBezTo>
                <a:cubicBezTo>
                  <a:pt x="182" y="242"/>
                  <a:pt x="181" y="238"/>
                  <a:pt x="181" y="234"/>
                </a:cubicBezTo>
                <a:cubicBezTo>
                  <a:pt x="181" y="229"/>
                  <a:pt x="184" y="227"/>
                  <a:pt x="186" y="226"/>
                </a:cubicBezTo>
                <a:cubicBezTo>
                  <a:pt x="268" y="182"/>
                  <a:pt x="268" y="182"/>
                  <a:pt x="268" y="182"/>
                </a:cubicBezTo>
                <a:cubicBezTo>
                  <a:pt x="338" y="202"/>
                  <a:pt x="338" y="202"/>
                  <a:pt x="338" y="202"/>
                </a:cubicBezTo>
                <a:cubicBezTo>
                  <a:pt x="339" y="202"/>
                  <a:pt x="340" y="202"/>
                  <a:pt x="341" y="202"/>
                </a:cubicBezTo>
                <a:close/>
              </a:path>
            </a:pathLst>
          </a:custGeom>
          <a:solidFill>
            <a:schemeClr val="accent3"/>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grpSp>
        <p:nvGrpSpPr>
          <p:cNvPr id="76" name="Group 927"/>
          <p:cNvGrpSpPr>
            <a:grpSpLocks noChangeAspect="1"/>
          </p:cNvGrpSpPr>
          <p:nvPr/>
        </p:nvGrpSpPr>
        <p:grpSpPr bwMode="auto">
          <a:xfrm>
            <a:off x="4188093" y="4227580"/>
            <a:ext cx="767812" cy="767812"/>
            <a:chOff x="5432" y="3568"/>
            <a:chExt cx="340" cy="340"/>
          </a:xfrm>
          <a:solidFill>
            <a:schemeClr val="accent2"/>
          </a:solidFill>
        </p:grpSpPr>
        <p:sp>
          <p:nvSpPr>
            <p:cNvPr id="77" name="Freeform 928"/>
            <p:cNvSpPr>
              <a:spLocks noEditPoints="1"/>
            </p:cNvSpPr>
            <p:nvPr/>
          </p:nvSpPr>
          <p:spPr bwMode="auto">
            <a:xfrm>
              <a:off x="5432" y="3568"/>
              <a:ext cx="340" cy="340"/>
            </a:xfrm>
            <a:custGeom>
              <a:avLst/>
              <a:gdLst>
                <a:gd name="T0" fmla="*/ 332 w 512"/>
                <a:gd name="T1" fmla="*/ 245 h 512"/>
                <a:gd name="T2" fmla="*/ 340 w 512"/>
                <a:gd name="T3" fmla="*/ 305 h 512"/>
                <a:gd name="T4" fmla="*/ 256 w 512"/>
                <a:gd name="T5" fmla="*/ 341 h 512"/>
                <a:gd name="T6" fmla="*/ 171 w 512"/>
                <a:gd name="T7" fmla="*/ 306 h 512"/>
                <a:gd name="T8" fmla="*/ 179 w 512"/>
                <a:gd name="T9" fmla="*/ 245 h 512"/>
                <a:gd name="T10" fmla="*/ 251 w 512"/>
                <a:gd name="T11" fmla="*/ 276 h 512"/>
                <a:gd name="T12" fmla="*/ 256 w 512"/>
                <a:gd name="T13" fmla="*/ 277 h 512"/>
                <a:gd name="T14" fmla="*/ 260 w 512"/>
                <a:gd name="T15" fmla="*/ 276 h 512"/>
                <a:gd name="T16" fmla="*/ 332 w 512"/>
                <a:gd name="T17" fmla="*/ 245 h 512"/>
                <a:gd name="T18" fmla="*/ 136 w 512"/>
                <a:gd name="T19" fmla="*/ 203 h 512"/>
                <a:gd name="T20" fmla="*/ 256 w 512"/>
                <a:gd name="T21" fmla="*/ 255 h 512"/>
                <a:gd name="T22" fmla="*/ 376 w 512"/>
                <a:gd name="T23" fmla="*/ 203 h 512"/>
                <a:gd name="T24" fmla="*/ 256 w 512"/>
                <a:gd name="T25" fmla="*/ 160 h 512"/>
                <a:gd name="T26" fmla="*/ 136 w 512"/>
                <a:gd name="T27" fmla="*/ 203 h 512"/>
                <a:gd name="T28" fmla="*/ 512 w 512"/>
                <a:gd name="T29" fmla="*/ 256 h 512"/>
                <a:gd name="T30" fmla="*/ 256 w 512"/>
                <a:gd name="T31" fmla="*/ 512 h 512"/>
                <a:gd name="T32" fmla="*/ 0 w 512"/>
                <a:gd name="T33" fmla="*/ 256 h 512"/>
                <a:gd name="T34" fmla="*/ 256 w 512"/>
                <a:gd name="T35" fmla="*/ 0 h 512"/>
                <a:gd name="T36" fmla="*/ 512 w 512"/>
                <a:gd name="T37" fmla="*/ 256 h 512"/>
                <a:gd name="T38" fmla="*/ 416 w 512"/>
                <a:gd name="T39" fmla="*/ 202 h 512"/>
                <a:gd name="T40" fmla="*/ 409 w 512"/>
                <a:gd name="T41" fmla="*/ 192 h 512"/>
                <a:gd name="T42" fmla="*/ 259 w 512"/>
                <a:gd name="T43" fmla="*/ 139 h 512"/>
                <a:gd name="T44" fmla="*/ 252 w 512"/>
                <a:gd name="T45" fmla="*/ 139 h 512"/>
                <a:gd name="T46" fmla="*/ 103 w 512"/>
                <a:gd name="T47" fmla="*/ 192 h 512"/>
                <a:gd name="T48" fmla="*/ 96 w 512"/>
                <a:gd name="T49" fmla="*/ 202 h 512"/>
                <a:gd name="T50" fmla="*/ 102 w 512"/>
                <a:gd name="T51" fmla="*/ 212 h 512"/>
                <a:gd name="T52" fmla="*/ 159 w 512"/>
                <a:gd name="T53" fmla="*/ 236 h 512"/>
                <a:gd name="T54" fmla="*/ 149 w 512"/>
                <a:gd name="T55" fmla="*/ 308 h 512"/>
                <a:gd name="T56" fmla="*/ 150 w 512"/>
                <a:gd name="T57" fmla="*/ 314 h 512"/>
                <a:gd name="T58" fmla="*/ 256 w 512"/>
                <a:gd name="T59" fmla="*/ 362 h 512"/>
                <a:gd name="T60" fmla="*/ 360 w 512"/>
                <a:gd name="T61" fmla="*/ 316 h 512"/>
                <a:gd name="T62" fmla="*/ 362 w 512"/>
                <a:gd name="T63" fmla="*/ 308 h 512"/>
                <a:gd name="T64" fmla="*/ 353 w 512"/>
                <a:gd name="T65" fmla="*/ 236 h 512"/>
                <a:gd name="T66" fmla="*/ 384 w 512"/>
                <a:gd name="T67" fmla="*/ 223 h 512"/>
                <a:gd name="T68" fmla="*/ 384 w 512"/>
                <a:gd name="T69" fmla="*/ 352 h 512"/>
                <a:gd name="T70" fmla="*/ 394 w 512"/>
                <a:gd name="T71" fmla="*/ 362 h 512"/>
                <a:gd name="T72" fmla="*/ 405 w 512"/>
                <a:gd name="T73" fmla="*/ 352 h 512"/>
                <a:gd name="T74" fmla="*/ 405 w 512"/>
                <a:gd name="T75" fmla="*/ 214 h 512"/>
                <a:gd name="T76" fmla="*/ 409 w 512"/>
                <a:gd name="T77" fmla="*/ 212 h 512"/>
                <a:gd name="T78" fmla="*/ 416 w 512"/>
                <a:gd name="T79"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 h="512">
                  <a:moveTo>
                    <a:pt x="332" y="245"/>
                  </a:moveTo>
                  <a:cubicBezTo>
                    <a:pt x="340" y="305"/>
                    <a:pt x="340" y="305"/>
                    <a:pt x="340" y="305"/>
                  </a:cubicBezTo>
                  <a:cubicBezTo>
                    <a:pt x="331" y="315"/>
                    <a:pt x="299" y="341"/>
                    <a:pt x="256" y="341"/>
                  </a:cubicBezTo>
                  <a:cubicBezTo>
                    <a:pt x="201" y="341"/>
                    <a:pt x="177" y="315"/>
                    <a:pt x="171" y="306"/>
                  </a:cubicBezTo>
                  <a:cubicBezTo>
                    <a:pt x="179" y="245"/>
                    <a:pt x="179" y="245"/>
                    <a:pt x="179" y="245"/>
                  </a:cubicBezTo>
                  <a:cubicBezTo>
                    <a:pt x="251" y="276"/>
                    <a:pt x="251" y="276"/>
                    <a:pt x="251" y="276"/>
                  </a:cubicBezTo>
                  <a:cubicBezTo>
                    <a:pt x="253" y="277"/>
                    <a:pt x="254" y="277"/>
                    <a:pt x="256" y="277"/>
                  </a:cubicBezTo>
                  <a:cubicBezTo>
                    <a:pt x="257" y="277"/>
                    <a:pt x="259" y="277"/>
                    <a:pt x="260" y="276"/>
                  </a:cubicBezTo>
                  <a:lnTo>
                    <a:pt x="332" y="245"/>
                  </a:lnTo>
                  <a:close/>
                  <a:moveTo>
                    <a:pt x="136" y="203"/>
                  </a:moveTo>
                  <a:cubicBezTo>
                    <a:pt x="256" y="255"/>
                    <a:pt x="256" y="255"/>
                    <a:pt x="256" y="255"/>
                  </a:cubicBezTo>
                  <a:cubicBezTo>
                    <a:pt x="376" y="203"/>
                    <a:pt x="376" y="203"/>
                    <a:pt x="376" y="203"/>
                  </a:cubicBezTo>
                  <a:cubicBezTo>
                    <a:pt x="256" y="160"/>
                    <a:pt x="256" y="160"/>
                    <a:pt x="256" y="160"/>
                  </a:cubicBezTo>
                  <a:lnTo>
                    <a:pt x="136" y="203"/>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6" y="202"/>
                  </a:moveTo>
                  <a:cubicBezTo>
                    <a:pt x="416" y="198"/>
                    <a:pt x="413" y="194"/>
                    <a:pt x="409" y="192"/>
                  </a:cubicBezTo>
                  <a:cubicBezTo>
                    <a:pt x="259" y="139"/>
                    <a:pt x="259" y="139"/>
                    <a:pt x="259" y="139"/>
                  </a:cubicBezTo>
                  <a:cubicBezTo>
                    <a:pt x="257" y="138"/>
                    <a:pt x="254" y="138"/>
                    <a:pt x="252" y="139"/>
                  </a:cubicBezTo>
                  <a:cubicBezTo>
                    <a:pt x="103" y="192"/>
                    <a:pt x="103" y="192"/>
                    <a:pt x="103" y="192"/>
                  </a:cubicBezTo>
                  <a:cubicBezTo>
                    <a:pt x="99" y="194"/>
                    <a:pt x="96" y="198"/>
                    <a:pt x="96" y="202"/>
                  </a:cubicBezTo>
                  <a:cubicBezTo>
                    <a:pt x="96" y="206"/>
                    <a:pt x="98" y="210"/>
                    <a:pt x="102" y="212"/>
                  </a:cubicBezTo>
                  <a:cubicBezTo>
                    <a:pt x="159" y="236"/>
                    <a:pt x="159" y="236"/>
                    <a:pt x="159" y="236"/>
                  </a:cubicBezTo>
                  <a:cubicBezTo>
                    <a:pt x="149" y="308"/>
                    <a:pt x="149" y="308"/>
                    <a:pt x="149" y="308"/>
                  </a:cubicBezTo>
                  <a:cubicBezTo>
                    <a:pt x="149" y="310"/>
                    <a:pt x="149" y="312"/>
                    <a:pt x="150" y="314"/>
                  </a:cubicBezTo>
                  <a:cubicBezTo>
                    <a:pt x="152" y="316"/>
                    <a:pt x="179" y="362"/>
                    <a:pt x="256" y="362"/>
                  </a:cubicBezTo>
                  <a:cubicBezTo>
                    <a:pt x="319" y="362"/>
                    <a:pt x="358" y="318"/>
                    <a:pt x="360" y="316"/>
                  </a:cubicBezTo>
                  <a:cubicBezTo>
                    <a:pt x="362" y="314"/>
                    <a:pt x="363" y="311"/>
                    <a:pt x="362" y="308"/>
                  </a:cubicBezTo>
                  <a:cubicBezTo>
                    <a:pt x="353" y="236"/>
                    <a:pt x="353" y="236"/>
                    <a:pt x="353" y="236"/>
                  </a:cubicBezTo>
                  <a:cubicBezTo>
                    <a:pt x="384" y="223"/>
                    <a:pt x="384" y="223"/>
                    <a:pt x="384" y="223"/>
                  </a:cubicBezTo>
                  <a:cubicBezTo>
                    <a:pt x="384" y="352"/>
                    <a:pt x="384" y="352"/>
                    <a:pt x="384" y="352"/>
                  </a:cubicBezTo>
                  <a:cubicBezTo>
                    <a:pt x="384" y="358"/>
                    <a:pt x="388" y="362"/>
                    <a:pt x="394" y="362"/>
                  </a:cubicBezTo>
                  <a:cubicBezTo>
                    <a:pt x="400" y="362"/>
                    <a:pt x="405" y="358"/>
                    <a:pt x="405" y="352"/>
                  </a:cubicBezTo>
                  <a:cubicBezTo>
                    <a:pt x="405" y="214"/>
                    <a:pt x="405" y="214"/>
                    <a:pt x="405" y="214"/>
                  </a:cubicBezTo>
                  <a:cubicBezTo>
                    <a:pt x="409" y="212"/>
                    <a:pt x="409" y="212"/>
                    <a:pt x="409" y="212"/>
                  </a:cubicBezTo>
                  <a:cubicBezTo>
                    <a:pt x="413" y="210"/>
                    <a:pt x="416" y="206"/>
                    <a:pt x="416" y="202"/>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4" name="Freeform 929"/>
            <p:cNvSpPr>
              <a:spLocks noEditPoints="1"/>
            </p:cNvSpPr>
            <p:nvPr/>
          </p:nvSpPr>
          <p:spPr bwMode="auto">
            <a:xfrm>
              <a:off x="5432" y="3568"/>
              <a:ext cx="340" cy="340"/>
            </a:xfrm>
            <a:custGeom>
              <a:avLst/>
              <a:gdLst>
                <a:gd name="T0" fmla="*/ 332 w 512"/>
                <a:gd name="T1" fmla="*/ 245 h 512"/>
                <a:gd name="T2" fmla="*/ 340 w 512"/>
                <a:gd name="T3" fmla="*/ 305 h 512"/>
                <a:gd name="T4" fmla="*/ 256 w 512"/>
                <a:gd name="T5" fmla="*/ 341 h 512"/>
                <a:gd name="T6" fmla="*/ 171 w 512"/>
                <a:gd name="T7" fmla="*/ 306 h 512"/>
                <a:gd name="T8" fmla="*/ 179 w 512"/>
                <a:gd name="T9" fmla="*/ 245 h 512"/>
                <a:gd name="T10" fmla="*/ 251 w 512"/>
                <a:gd name="T11" fmla="*/ 276 h 512"/>
                <a:gd name="T12" fmla="*/ 256 w 512"/>
                <a:gd name="T13" fmla="*/ 277 h 512"/>
                <a:gd name="T14" fmla="*/ 260 w 512"/>
                <a:gd name="T15" fmla="*/ 276 h 512"/>
                <a:gd name="T16" fmla="*/ 332 w 512"/>
                <a:gd name="T17" fmla="*/ 245 h 512"/>
                <a:gd name="T18" fmla="*/ 136 w 512"/>
                <a:gd name="T19" fmla="*/ 203 h 512"/>
                <a:gd name="T20" fmla="*/ 256 w 512"/>
                <a:gd name="T21" fmla="*/ 255 h 512"/>
                <a:gd name="T22" fmla="*/ 376 w 512"/>
                <a:gd name="T23" fmla="*/ 203 h 512"/>
                <a:gd name="T24" fmla="*/ 256 w 512"/>
                <a:gd name="T25" fmla="*/ 160 h 512"/>
                <a:gd name="T26" fmla="*/ 136 w 512"/>
                <a:gd name="T27" fmla="*/ 203 h 512"/>
                <a:gd name="T28" fmla="*/ 512 w 512"/>
                <a:gd name="T29" fmla="*/ 256 h 512"/>
                <a:gd name="T30" fmla="*/ 256 w 512"/>
                <a:gd name="T31" fmla="*/ 512 h 512"/>
                <a:gd name="T32" fmla="*/ 0 w 512"/>
                <a:gd name="T33" fmla="*/ 256 h 512"/>
                <a:gd name="T34" fmla="*/ 256 w 512"/>
                <a:gd name="T35" fmla="*/ 0 h 512"/>
                <a:gd name="T36" fmla="*/ 512 w 512"/>
                <a:gd name="T37" fmla="*/ 256 h 512"/>
                <a:gd name="T38" fmla="*/ 416 w 512"/>
                <a:gd name="T39" fmla="*/ 202 h 512"/>
                <a:gd name="T40" fmla="*/ 409 w 512"/>
                <a:gd name="T41" fmla="*/ 192 h 512"/>
                <a:gd name="T42" fmla="*/ 259 w 512"/>
                <a:gd name="T43" fmla="*/ 139 h 512"/>
                <a:gd name="T44" fmla="*/ 252 w 512"/>
                <a:gd name="T45" fmla="*/ 139 h 512"/>
                <a:gd name="T46" fmla="*/ 103 w 512"/>
                <a:gd name="T47" fmla="*/ 192 h 512"/>
                <a:gd name="T48" fmla="*/ 96 w 512"/>
                <a:gd name="T49" fmla="*/ 202 h 512"/>
                <a:gd name="T50" fmla="*/ 102 w 512"/>
                <a:gd name="T51" fmla="*/ 212 h 512"/>
                <a:gd name="T52" fmla="*/ 159 w 512"/>
                <a:gd name="T53" fmla="*/ 236 h 512"/>
                <a:gd name="T54" fmla="*/ 149 w 512"/>
                <a:gd name="T55" fmla="*/ 308 h 512"/>
                <a:gd name="T56" fmla="*/ 150 w 512"/>
                <a:gd name="T57" fmla="*/ 314 h 512"/>
                <a:gd name="T58" fmla="*/ 256 w 512"/>
                <a:gd name="T59" fmla="*/ 362 h 512"/>
                <a:gd name="T60" fmla="*/ 360 w 512"/>
                <a:gd name="T61" fmla="*/ 316 h 512"/>
                <a:gd name="T62" fmla="*/ 362 w 512"/>
                <a:gd name="T63" fmla="*/ 308 h 512"/>
                <a:gd name="T64" fmla="*/ 353 w 512"/>
                <a:gd name="T65" fmla="*/ 236 h 512"/>
                <a:gd name="T66" fmla="*/ 384 w 512"/>
                <a:gd name="T67" fmla="*/ 223 h 512"/>
                <a:gd name="T68" fmla="*/ 384 w 512"/>
                <a:gd name="T69" fmla="*/ 352 h 512"/>
                <a:gd name="T70" fmla="*/ 394 w 512"/>
                <a:gd name="T71" fmla="*/ 362 h 512"/>
                <a:gd name="T72" fmla="*/ 405 w 512"/>
                <a:gd name="T73" fmla="*/ 352 h 512"/>
                <a:gd name="T74" fmla="*/ 405 w 512"/>
                <a:gd name="T75" fmla="*/ 214 h 512"/>
                <a:gd name="T76" fmla="*/ 409 w 512"/>
                <a:gd name="T77" fmla="*/ 212 h 512"/>
                <a:gd name="T78" fmla="*/ 416 w 512"/>
                <a:gd name="T79"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 h="512">
                  <a:moveTo>
                    <a:pt x="332" y="245"/>
                  </a:moveTo>
                  <a:cubicBezTo>
                    <a:pt x="340" y="305"/>
                    <a:pt x="340" y="305"/>
                    <a:pt x="340" y="305"/>
                  </a:cubicBezTo>
                  <a:cubicBezTo>
                    <a:pt x="331" y="315"/>
                    <a:pt x="299" y="341"/>
                    <a:pt x="256" y="341"/>
                  </a:cubicBezTo>
                  <a:cubicBezTo>
                    <a:pt x="201" y="341"/>
                    <a:pt x="177" y="315"/>
                    <a:pt x="171" y="306"/>
                  </a:cubicBezTo>
                  <a:cubicBezTo>
                    <a:pt x="179" y="245"/>
                    <a:pt x="179" y="245"/>
                    <a:pt x="179" y="245"/>
                  </a:cubicBezTo>
                  <a:cubicBezTo>
                    <a:pt x="251" y="276"/>
                    <a:pt x="251" y="276"/>
                    <a:pt x="251" y="276"/>
                  </a:cubicBezTo>
                  <a:cubicBezTo>
                    <a:pt x="253" y="277"/>
                    <a:pt x="254" y="277"/>
                    <a:pt x="256" y="277"/>
                  </a:cubicBezTo>
                  <a:cubicBezTo>
                    <a:pt x="257" y="277"/>
                    <a:pt x="259" y="277"/>
                    <a:pt x="260" y="276"/>
                  </a:cubicBezTo>
                  <a:lnTo>
                    <a:pt x="332" y="245"/>
                  </a:lnTo>
                  <a:close/>
                  <a:moveTo>
                    <a:pt x="136" y="203"/>
                  </a:moveTo>
                  <a:cubicBezTo>
                    <a:pt x="256" y="255"/>
                    <a:pt x="256" y="255"/>
                    <a:pt x="256" y="255"/>
                  </a:cubicBezTo>
                  <a:cubicBezTo>
                    <a:pt x="376" y="203"/>
                    <a:pt x="376" y="203"/>
                    <a:pt x="376" y="203"/>
                  </a:cubicBezTo>
                  <a:cubicBezTo>
                    <a:pt x="256" y="160"/>
                    <a:pt x="256" y="160"/>
                    <a:pt x="256" y="160"/>
                  </a:cubicBezTo>
                  <a:lnTo>
                    <a:pt x="136" y="203"/>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6" y="202"/>
                  </a:moveTo>
                  <a:cubicBezTo>
                    <a:pt x="416" y="198"/>
                    <a:pt x="413" y="194"/>
                    <a:pt x="409" y="192"/>
                  </a:cubicBezTo>
                  <a:cubicBezTo>
                    <a:pt x="259" y="139"/>
                    <a:pt x="259" y="139"/>
                    <a:pt x="259" y="139"/>
                  </a:cubicBezTo>
                  <a:cubicBezTo>
                    <a:pt x="257" y="138"/>
                    <a:pt x="254" y="138"/>
                    <a:pt x="252" y="139"/>
                  </a:cubicBezTo>
                  <a:cubicBezTo>
                    <a:pt x="103" y="192"/>
                    <a:pt x="103" y="192"/>
                    <a:pt x="103" y="192"/>
                  </a:cubicBezTo>
                  <a:cubicBezTo>
                    <a:pt x="99" y="194"/>
                    <a:pt x="96" y="198"/>
                    <a:pt x="96" y="202"/>
                  </a:cubicBezTo>
                  <a:cubicBezTo>
                    <a:pt x="96" y="206"/>
                    <a:pt x="98" y="210"/>
                    <a:pt x="102" y="212"/>
                  </a:cubicBezTo>
                  <a:cubicBezTo>
                    <a:pt x="159" y="236"/>
                    <a:pt x="159" y="236"/>
                    <a:pt x="159" y="236"/>
                  </a:cubicBezTo>
                  <a:cubicBezTo>
                    <a:pt x="149" y="308"/>
                    <a:pt x="149" y="308"/>
                    <a:pt x="149" y="308"/>
                  </a:cubicBezTo>
                  <a:cubicBezTo>
                    <a:pt x="149" y="310"/>
                    <a:pt x="149" y="312"/>
                    <a:pt x="150" y="314"/>
                  </a:cubicBezTo>
                  <a:cubicBezTo>
                    <a:pt x="152" y="316"/>
                    <a:pt x="179" y="362"/>
                    <a:pt x="256" y="362"/>
                  </a:cubicBezTo>
                  <a:cubicBezTo>
                    <a:pt x="319" y="362"/>
                    <a:pt x="358" y="318"/>
                    <a:pt x="360" y="316"/>
                  </a:cubicBezTo>
                  <a:cubicBezTo>
                    <a:pt x="362" y="314"/>
                    <a:pt x="363" y="311"/>
                    <a:pt x="362" y="308"/>
                  </a:cubicBezTo>
                  <a:cubicBezTo>
                    <a:pt x="353" y="236"/>
                    <a:pt x="353" y="236"/>
                    <a:pt x="353" y="236"/>
                  </a:cubicBezTo>
                  <a:cubicBezTo>
                    <a:pt x="384" y="223"/>
                    <a:pt x="384" y="223"/>
                    <a:pt x="384" y="223"/>
                  </a:cubicBezTo>
                  <a:cubicBezTo>
                    <a:pt x="384" y="352"/>
                    <a:pt x="384" y="352"/>
                    <a:pt x="384" y="352"/>
                  </a:cubicBezTo>
                  <a:cubicBezTo>
                    <a:pt x="384" y="358"/>
                    <a:pt x="388" y="362"/>
                    <a:pt x="394" y="362"/>
                  </a:cubicBezTo>
                  <a:cubicBezTo>
                    <a:pt x="400" y="362"/>
                    <a:pt x="405" y="358"/>
                    <a:pt x="405" y="352"/>
                  </a:cubicBezTo>
                  <a:cubicBezTo>
                    <a:pt x="405" y="214"/>
                    <a:pt x="405" y="214"/>
                    <a:pt x="405" y="214"/>
                  </a:cubicBezTo>
                  <a:cubicBezTo>
                    <a:pt x="409" y="212"/>
                    <a:pt x="409" y="212"/>
                    <a:pt x="409" y="212"/>
                  </a:cubicBezTo>
                  <a:cubicBezTo>
                    <a:pt x="413" y="210"/>
                    <a:pt x="416" y="206"/>
                    <a:pt x="416" y="202"/>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85" name="Group 531"/>
          <p:cNvGrpSpPr>
            <a:grpSpLocks noChangeAspect="1"/>
          </p:cNvGrpSpPr>
          <p:nvPr/>
        </p:nvGrpSpPr>
        <p:grpSpPr bwMode="auto">
          <a:xfrm>
            <a:off x="3288093" y="3730585"/>
            <a:ext cx="767812" cy="767812"/>
            <a:chOff x="3061" y="1953"/>
            <a:chExt cx="340" cy="340"/>
          </a:xfrm>
          <a:solidFill>
            <a:schemeClr val="accent1"/>
          </a:solidFill>
        </p:grpSpPr>
        <p:sp>
          <p:nvSpPr>
            <p:cNvPr id="86" name="Freeform 532"/>
            <p:cNvSpPr>
              <a:spLocks noEditPoints="1"/>
            </p:cNvSpPr>
            <p:nvPr/>
          </p:nvSpPr>
          <p:spPr bwMode="auto">
            <a:xfrm>
              <a:off x="3061" y="1953"/>
              <a:ext cx="340" cy="340"/>
            </a:xfrm>
            <a:custGeom>
              <a:avLst/>
              <a:gdLst>
                <a:gd name="T0" fmla="*/ 356 w 512"/>
                <a:gd name="T1" fmla="*/ 352 h 512"/>
                <a:gd name="T2" fmla="*/ 366 w 512"/>
                <a:gd name="T3" fmla="*/ 373 h 512"/>
                <a:gd name="T4" fmla="*/ 145 w 512"/>
                <a:gd name="T5" fmla="*/ 373 h 512"/>
                <a:gd name="T6" fmla="*/ 156 w 512"/>
                <a:gd name="T7" fmla="*/ 352 h 512"/>
                <a:gd name="T8" fmla="*/ 356 w 512"/>
                <a:gd name="T9" fmla="*/ 352 h 512"/>
                <a:gd name="T10" fmla="*/ 256 w 512"/>
                <a:gd name="T11" fmla="*/ 118 h 512"/>
                <a:gd name="T12" fmla="*/ 180 w 512"/>
                <a:gd name="T13" fmla="*/ 160 h 512"/>
                <a:gd name="T14" fmla="*/ 331 w 512"/>
                <a:gd name="T15" fmla="*/ 160 h 512"/>
                <a:gd name="T16" fmla="*/ 256 w 512"/>
                <a:gd name="T17" fmla="*/ 118 h 512"/>
                <a:gd name="T18" fmla="*/ 512 w 512"/>
                <a:gd name="T19" fmla="*/ 256 h 512"/>
                <a:gd name="T20" fmla="*/ 256 w 512"/>
                <a:gd name="T21" fmla="*/ 512 h 512"/>
                <a:gd name="T22" fmla="*/ 0 w 512"/>
                <a:gd name="T23" fmla="*/ 256 h 512"/>
                <a:gd name="T24" fmla="*/ 256 w 512"/>
                <a:gd name="T25" fmla="*/ 0 h 512"/>
                <a:gd name="T26" fmla="*/ 512 w 512"/>
                <a:gd name="T27" fmla="*/ 256 h 512"/>
                <a:gd name="T28" fmla="*/ 128 w 512"/>
                <a:gd name="T29" fmla="*/ 173 h 512"/>
                <a:gd name="T30" fmla="*/ 138 w 512"/>
                <a:gd name="T31" fmla="*/ 181 h 512"/>
                <a:gd name="T32" fmla="*/ 373 w 512"/>
                <a:gd name="T33" fmla="*/ 181 h 512"/>
                <a:gd name="T34" fmla="*/ 383 w 512"/>
                <a:gd name="T35" fmla="*/ 173 h 512"/>
                <a:gd name="T36" fmla="*/ 378 w 512"/>
                <a:gd name="T37" fmla="*/ 161 h 512"/>
                <a:gd name="T38" fmla="*/ 261 w 512"/>
                <a:gd name="T39" fmla="*/ 97 h 512"/>
                <a:gd name="T40" fmla="*/ 251 w 512"/>
                <a:gd name="T41" fmla="*/ 97 h 512"/>
                <a:gd name="T42" fmla="*/ 133 w 512"/>
                <a:gd name="T43" fmla="*/ 161 h 512"/>
                <a:gd name="T44" fmla="*/ 128 w 512"/>
                <a:gd name="T45" fmla="*/ 173 h 512"/>
                <a:gd name="T46" fmla="*/ 352 w 512"/>
                <a:gd name="T47" fmla="*/ 202 h 512"/>
                <a:gd name="T48" fmla="*/ 341 w 512"/>
                <a:gd name="T49" fmla="*/ 213 h 512"/>
                <a:gd name="T50" fmla="*/ 341 w 512"/>
                <a:gd name="T51" fmla="*/ 298 h 512"/>
                <a:gd name="T52" fmla="*/ 352 w 512"/>
                <a:gd name="T53" fmla="*/ 309 h 512"/>
                <a:gd name="T54" fmla="*/ 362 w 512"/>
                <a:gd name="T55" fmla="*/ 298 h 512"/>
                <a:gd name="T56" fmla="*/ 362 w 512"/>
                <a:gd name="T57" fmla="*/ 213 h 512"/>
                <a:gd name="T58" fmla="*/ 352 w 512"/>
                <a:gd name="T59" fmla="*/ 202 h 512"/>
                <a:gd name="T60" fmla="*/ 288 w 512"/>
                <a:gd name="T61" fmla="*/ 202 h 512"/>
                <a:gd name="T62" fmla="*/ 277 w 512"/>
                <a:gd name="T63" fmla="*/ 213 h 512"/>
                <a:gd name="T64" fmla="*/ 277 w 512"/>
                <a:gd name="T65" fmla="*/ 298 h 512"/>
                <a:gd name="T66" fmla="*/ 288 w 512"/>
                <a:gd name="T67" fmla="*/ 309 h 512"/>
                <a:gd name="T68" fmla="*/ 298 w 512"/>
                <a:gd name="T69" fmla="*/ 298 h 512"/>
                <a:gd name="T70" fmla="*/ 298 w 512"/>
                <a:gd name="T71" fmla="*/ 213 h 512"/>
                <a:gd name="T72" fmla="*/ 288 w 512"/>
                <a:gd name="T73" fmla="*/ 202 h 512"/>
                <a:gd name="T74" fmla="*/ 224 w 512"/>
                <a:gd name="T75" fmla="*/ 202 h 512"/>
                <a:gd name="T76" fmla="*/ 213 w 512"/>
                <a:gd name="T77" fmla="*/ 213 h 512"/>
                <a:gd name="T78" fmla="*/ 213 w 512"/>
                <a:gd name="T79" fmla="*/ 298 h 512"/>
                <a:gd name="T80" fmla="*/ 224 w 512"/>
                <a:gd name="T81" fmla="*/ 309 h 512"/>
                <a:gd name="T82" fmla="*/ 234 w 512"/>
                <a:gd name="T83" fmla="*/ 298 h 512"/>
                <a:gd name="T84" fmla="*/ 234 w 512"/>
                <a:gd name="T85" fmla="*/ 213 h 512"/>
                <a:gd name="T86" fmla="*/ 224 w 512"/>
                <a:gd name="T87" fmla="*/ 202 h 512"/>
                <a:gd name="T88" fmla="*/ 160 w 512"/>
                <a:gd name="T89" fmla="*/ 202 h 512"/>
                <a:gd name="T90" fmla="*/ 149 w 512"/>
                <a:gd name="T91" fmla="*/ 213 h 512"/>
                <a:gd name="T92" fmla="*/ 149 w 512"/>
                <a:gd name="T93" fmla="*/ 298 h 512"/>
                <a:gd name="T94" fmla="*/ 160 w 512"/>
                <a:gd name="T95" fmla="*/ 309 h 512"/>
                <a:gd name="T96" fmla="*/ 170 w 512"/>
                <a:gd name="T97" fmla="*/ 298 h 512"/>
                <a:gd name="T98" fmla="*/ 170 w 512"/>
                <a:gd name="T99" fmla="*/ 213 h 512"/>
                <a:gd name="T100" fmla="*/ 160 w 512"/>
                <a:gd name="T101" fmla="*/ 202 h 512"/>
                <a:gd name="T102" fmla="*/ 393 w 512"/>
                <a:gd name="T103" fmla="*/ 379 h 512"/>
                <a:gd name="T104" fmla="*/ 372 w 512"/>
                <a:gd name="T105" fmla="*/ 336 h 512"/>
                <a:gd name="T106" fmla="*/ 362 w 512"/>
                <a:gd name="T107" fmla="*/ 330 h 512"/>
                <a:gd name="T108" fmla="*/ 149 w 512"/>
                <a:gd name="T109" fmla="*/ 330 h 512"/>
                <a:gd name="T110" fmla="*/ 139 w 512"/>
                <a:gd name="T111" fmla="*/ 336 h 512"/>
                <a:gd name="T112" fmla="*/ 118 w 512"/>
                <a:gd name="T113" fmla="*/ 379 h 512"/>
                <a:gd name="T114" fmla="*/ 119 w 512"/>
                <a:gd name="T115" fmla="*/ 389 h 512"/>
                <a:gd name="T116" fmla="*/ 128 w 512"/>
                <a:gd name="T117" fmla="*/ 394 h 512"/>
                <a:gd name="T118" fmla="*/ 384 w 512"/>
                <a:gd name="T119" fmla="*/ 394 h 512"/>
                <a:gd name="T120" fmla="*/ 393 w 512"/>
                <a:gd name="T121" fmla="*/ 389 h 512"/>
                <a:gd name="T122" fmla="*/ 393 w 512"/>
                <a:gd name="T123" fmla="*/ 37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12" h="512">
                  <a:moveTo>
                    <a:pt x="356" y="352"/>
                  </a:moveTo>
                  <a:cubicBezTo>
                    <a:pt x="366" y="373"/>
                    <a:pt x="366" y="373"/>
                    <a:pt x="366" y="373"/>
                  </a:cubicBezTo>
                  <a:cubicBezTo>
                    <a:pt x="145" y="373"/>
                    <a:pt x="145" y="373"/>
                    <a:pt x="145" y="373"/>
                  </a:cubicBezTo>
                  <a:cubicBezTo>
                    <a:pt x="156" y="352"/>
                    <a:pt x="156" y="352"/>
                    <a:pt x="156" y="352"/>
                  </a:cubicBezTo>
                  <a:lnTo>
                    <a:pt x="356" y="352"/>
                  </a:lnTo>
                  <a:close/>
                  <a:moveTo>
                    <a:pt x="256" y="118"/>
                  </a:moveTo>
                  <a:cubicBezTo>
                    <a:pt x="180" y="160"/>
                    <a:pt x="180" y="160"/>
                    <a:pt x="180" y="160"/>
                  </a:cubicBezTo>
                  <a:cubicBezTo>
                    <a:pt x="331" y="160"/>
                    <a:pt x="331" y="160"/>
                    <a:pt x="331" y="160"/>
                  </a:cubicBezTo>
                  <a:lnTo>
                    <a:pt x="256" y="118"/>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128" y="173"/>
                  </a:moveTo>
                  <a:cubicBezTo>
                    <a:pt x="129" y="178"/>
                    <a:pt x="133" y="181"/>
                    <a:pt x="138" y="181"/>
                  </a:cubicBezTo>
                  <a:cubicBezTo>
                    <a:pt x="373" y="181"/>
                    <a:pt x="373" y="181"/>
                    <a:pt x="373" y="181"/>
                  </a:cubicBezTo>
                  <a:cubicBezTo>
                    <a:pt x="378" y="181"/>
                    <a:pt x="382" y="178"/>
                    <a:pt x="383" y="173"/>
                  </a:cubicBezTo>
                  <a:cubicBezTo>
                    <a:pt x="385" y="168"/>
                    <a:pt x="382" y="163"/>
                    <a:pt x="378" y="161"/>
                  </a:cubicBezTo>
                  <a:cubicBezTo>
                    <a:pt x="261" y="97"/>
                    <a:pt x="261" y="97"/>
                    <a:pt x="261" y="97"/>
                  </a:cubicBezTo>
                  <a:cubicBezTo>
                    <a:pt x="258" y="95"/>
                    <a:pt x="254" y="95"/>
                    <a:pt x="251" y="97"/>
                  </a:cubicBezTo>
                  <a:cubicBezTo>
                    <a:pt x="133" y="161"/>
                    <a:pt x="133" y="161"/>
                    <a:pt x="133" y="161"/>
                  </a:cubicBezTo>
                  <a:cubicBezTo>
                    <a:pt x="129" y="163"/>
                    <a:pt x="127" y="168"/>
                    <a:pt x="128" y="173"/>
                  </a:cubicBezTo>
                  <a:close/>
                  <a:moveTo>
                    <a:pt x="352" y="202"/>
                  </a:moveTo>
                  <a:cubicBezTo>
                    <a:pt x="346" y="202"/>
                    <a:pt x="341" y="207"/>
                    <a:pt x="341" y="213"/>
                  </a:cubicBezTo>
                  <a:cubicBezTo>
                    <a:pt x="341" y="298"/>
                    <a:pt x="341" y="298"/>
                    <a:pt x="341" y="298"/>
                  </a:cubicBezTo>
                  <a:cubicBezTo>
                    <a:pt x="341" y="304"/>
                    <a:pt x="346" y="309"/>
                    <a:pt x="352" y="309"/>
                  </a:cubicBezTo>
                  <a:cubicBezTo>
                    <a:pt x="358" y="309"/>
                    <a:pt x="362" y="304"/>
                    <a:pt x="362" y="298"/>
                  </a:cubicBezTo>
                  <a:cubicBezTo>
                    <a:pt x="362" y="213"/>
                    <a:pt x="362" y="213"/>
                    <a:pt x="362" y="213"/>
                  </a:cubicBezTo>
                  <a:cubicBezTo>
                    <a:pt x="362" y="207"/>
                    <a:pt x="358" y="202"/>
                    <a:pt x="352" y="202"/>
                  </a:cubicBezTo>
                  <a:close/>
                  <a:moveTo>
                    <a:pt x="288" y="202"/>
                  </a:moveTo>
                  <a:cubicBezTo>
                    <a:pt x="282" y="202"/>
                    <a:pt x="277" y="207"/>
                    <a:pt x="277" y="213"/>
                  </a:cubicBezTo>
                  <a:cubicBezTo>
                    <a:pt x="277" y="298"/>
                    <a:pt x="277" y="298"/>
                    <a:pt x="277" y="298"/>
                  </a:cubicBezTo>
                  <a:cubicBezTo>
                    <a:pt x="277" y="304"/>
                    <a:pt x="282" y="309"/>
                    <a:pt x="288" y="309"/>
                  </a:cubicBezTo>
                  <a:cubicBezTo>
                    <a:pt x="294" y="309"/>
                    <a:pt x="298" y="304"/>
                    <a:pt x="298" y="298"/>
                  </a:cubicBezTo>
                  <a:cubicBezTo>
                    <a:pt x="298" y="213"/>
                    <a:pt x="298" y="213"/>
                    <a:pt x="298" y="213"/>
                  </a:cubicBezTo>
                  <a:cubicBezTo>
                    <a:pt x="298" y="207"/>
                    <a:pt x="294" y="202"/>
                    <a:pt x="288" y="202"/>
                  </a:cubicBezTo>
                  <a:close/>
                  <a:moveTo>
                    <a:pt x="224" y="202"/>
                  </a:moveTo>
                  <a:cubicBezTo>
                    <a:pt x="218" y="202"/>
                    <a:pt x="213" y="207"/>
                    <a:pt x="213" y="213"/>
                  </a:cubicBezTo>
                  <a:cubicBezTo>
                    <a:pt x="213" y="298"/>
                    <a:pt x="213" y="298"/>
                    <a:pt x="213" y="298"/>
                  </a:cubicBezTo>
                  <a:cubicBezTo>
                    <a:pt x="213" y="304"/>
                    <a:pt x="218" y="309"/>
                    <a:pt x="224" y="309"/>
                  </a:cubicBezTo>
                  <a:cubicBezTo>
                    <a:pt x="230" y="309"/>
                    <a:pt x="234" y="304"/>
                    <a:pt x="234" y="298"/>
                  </a:cubicBezTo>
                  <a:cubicBezTo>
                    <a:pt x="234" y="213"/>
                    <a:pt x="234" y="213"/>
                    <a:pt x="234" y="213"/>
                  </a:cubicBezTo>
                  <a:cubicBezTo>
                    <a:pt x="234" y="207"/>
                    <a:pt x="230" y="202"/>
                    <a:pt x="224" y="202"/>
                  </a:cubicBezTo>
                  <a:close/>
                  <a:moveTo>
                    <a:pt x="160" y="202"/>
                  </a:moveTo>
                  <a:cubicBezTo>
                    <a:pt x="154" y="202"/>
                    <a:pt x="149" y="207"/>
                    <a:pt x="149" y="213"/>
                  </a:cubicBezTo>
                  <a:cubicBezTo>
                    <a:pt x="149" y="298"/>
                    <a:pt x="149" y="298"/>
                    <a:pt x="149" y="298"/>
                  </a:cubicBezTo>
                  <a:cubicBezTo>
                    <a:pt x="149" y="304"/>
                    <a:pt x="154" y="309"/>
                    <a:pt x="160" y="309"/>
                  </a:cubicBezTo>
                  <a:cubicBezTo>
                    <a:pt x="166" y="309"/>
                    <a:pt x="170" y="304"/>
                    <a:pt x="170" y="298"/>
                  </a:cubicBezTo>
                  <a:cubicBezTo>
                    <a:pt x="170" y="213"/>
                    <a:pt x="170" y="213"/>
                    <a:pt x="170" y="213"/>
                  </a:cubicBezTo>
                  <a:cubicBezTo>
                    <a:pt x="170" y="207"/>
                    <a:pt x="166" y="202"/>
                    <a:pt x="160" y="202"/>
                  </a:cubicBezTo>
                  <a:close/>
                  <a:moveTo>
                    <a:pt x="393" y="379"/>
                  </a:moveTo>
                  <a:cubicBezTo>
                    <a:pt x="372" y="336"/>
                    <a:pt x="372" y="336"/>
                    <a:pt x="372" y="336"/>
                  </a:cubicBezTo>
                  <a:cubicBezTo>
                    <a:pt x="370" y="333"/>
                    <a:pt x="366" y="330"/>
                    <a:pt x="362" y="330"/>
                  </a:cubicBezTo>
                  <a:cubicBezTo>
                    <a:pt x="149" y="330"/>
                    <a:pt x="149" y="330"/>
                    <a:pt x="149" y="330"/>
                  </a:cubicBezTo>
                  <a:cubicBezTo>
                    <a:pt x="145" y="330"/>
                    <a:pt x="141" y="333"/>
                    <a:pt x="139" y="336"/>
                  </a:cubicBezTo>
                  <a:cubicBezTo>
                    <a:pt x="118" y="379"/>
                    <a:pt x="118" y="379"/>
                    <a:pt x="118" y="379"/>
                  </a:cubicBezTo>
                  <a:cubicBezTo>
                    <a:pt x="116" y="382"/>
                    <a:pt x="117" y="386"/>
                    <a:pt x="119" y="389"/>
                  </a:cubicBezTo>
                  <a:cubicBezTo>
                    <a:pt x="121" y="392"/>
                    <a:pt x="124" y="394"/>
                    <a:pt x="128" y="394"/>
                  </a:cubicBezTo>
                  <a:cubicBezTo>
                    <a:pt x="384" y="394"/>
                    <a:pt x="384" y="394"/>
                    <a:pt x="384" y="394"/>
                  </a:cubicBezTo>
                  <a:cubicBezTo>
                    <a:pt x="387" y="394"/>
                    <a:pt x="391" y="392"/>
                    <a:pt x="393" y="389"/>
                  </a:cubicBezTo>
                  <a:cubicBezTo>
                    <a:pt x="395" y="386"/>
                    <a:pt x="395" y="382"/>
                    <a:pt x="393" y="379"/>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0" name="Freeform 533"/>
            <p:cNvSpPr>
              <a:spLocks noEditPoints="1"/>
            </p:cNvSpPr>
            <p:nvPr/>
          </p:nvSpPr>
          <p:spPr bwMode="auto">
            <a:xfrm>
              <a:off x="3061" y="1953"/>
              <a:ext cx="340" cy="340"/>
            </a:xfrm>
            <a:custGeom>
              <a:avLst/>
              <a:gdLst>
                <a:gd name="T0" fmla="*/ 356 w 512"/>
                <a:gd name="T1" fmla="*/ 352 h 512"/>
                <a:gd name="T2" fmla="*/ 366 w 512"/>
                <a:gd name="T3" fmla="*/ 373 h 512"/>
                <a:gd name="T4" fmla="*/ 145 w 512"/>
                <a:gd name="T5" fmla="*/ 373 h 512"/>
                <a:gd name="T6" fmla="*/ 156 w 512"/>
                <a:gd name="T7" fmla="*/ 352 h 512"/>
                <a:gd name="T8" fmla="*/ 356 w 512"/>
                <a:gd name="T9" fmla="*/ 352 h 512"/>
                <a:gd name="T10" fmla="*/ 256 w 512"/>
                <a:gd name="T11" fmla="*/ 118 h 512"/>
                <a:gd name="T12" fmla="*/ 180 w 512"/>
                <a:gd name="T13" fmla="*/ 160 h 512"/>
                <a:gd name="T14" fmla="*/ 331 w 512"/>
                <a:gd name="T15" fmla="*/ 160 h 512"/>
                <a:gd name="T16" fmla="*/ 256 w 512"/>
                <a:gd name="T17" fmla="*/ 118 h 512"/>
                <a:gd name="T18" fmla="*/ 512 w 512"/>
                <a:gd name="T19" fmla="*/ 256 h 512"/>
                <a:gd name="T20" fmla="*/ 256 w 512"/>
                <a:gd name="T21" fmla="*/ 512 h 512"/>
                <a:gd name="T22" fmla="*/ 0 w 512"/>
                <a:gd name="T23" fmla="*/ 256 h 512"/>
                <a:gd name="T24" fmla="*/ 256 w 512"/>
                <a:gd name="T25" fmla="*/ 0 h 512"/>
                <a:gd name="T26" fmla="*/ 512 w 512"/>
                <a:gd name="T27" fmla="*/ 256 h 512"/>
                <a:gd name="T28" fmla="*/ 128 w 512"/>
                <a:gd name="T29" fmla="*/ 173 h 512"/>
                <a:gd name="T30" fmla="*/ 138 w 512"/>
                <a:gd name="T31" fmla="*/ 181 h 512"/>
                <a:gd name="T32" fmla="*/ 373 w 512"/>
                <a:gd name="T33" fmla="*/ 181 h 512"/>
                <a:gd name="T34" fmla="*/ 383 w 512"/>
                <a:gd name="T35" fmla="*/ 173 h 512"/>
                <a:gd name="T36" fmla="*/ 378 w 512"/>
                <a:gd name="T37" fmla="*/ 161 h 512"/>
                <a:gd name="T38" fmla="*/ 261 w 512"/>
                <a:gd name="T39" fmla="*/ 97 h 512"/>
                <a:gd name="T40" fmla="*/ 251 w 512"/>
                <a:gd name="T41" fmla="*/ 97 h 512"/>
                <a:gd name="T42" fmla="*/ 133 w 512"/>
                <a:gd name="T43" fmla="*/ 161 h 512"/>
                <a:gd name="T44" fmla="*/ 128 w 512"/>
                <a:gd name="T45" fmla="*/ 173 h 512"/>
                <a:gd name="T46" fmla="*/ 352 w 512"/>
                <a:gd name="T47" fmla="*/ 202 h 512"/>
                <a:gd name="T48" fmla="*/ 341 w 512"/>
                <a:gd name="T49" fmla="*/ 213 h 512"/>
                <a:gd name="T50" fmla="*/ 341 w 512"/>
                <a:gd name="T51" fmla="*/ 298 h 512"/>
                <a:gd name="T52" fmla="*/ 352 w 512"/>
                <a:gd name="T53" fmla="*/ 309 h 512"/>
                <a:gd name="T54" fmla="*/ 362 w 512"/>
                <a:gd name="T55" fmla="*/ 298 h 512"/>
                <a:gd name="T56" fmla="*/ 362 w 512"/>
                <a:gd name="T57" fmla="*/ 213 h 512"/>
                <a:gd name="T58" fmla="*/ 352 w 512"/>
                <a:gd name="T59" fmla="*/ 202 h 512"/>
                <a:gd name="T60" fmla="*/ 288 w 512"/>
                <a:gd name="T61" fmla="*/ 202 h 512"/>
                <a:gd name="T62" fmla="*/ 277 w 512"/>
                <a:gd name="T63" fmla="*/ 213 h 512"/>
                <a:gd name="T64" fmla="*/ 277 w 512"/>
                <a:gd name="T65" fmla="*/ 298 h 512"/>
                <a:gd name="T66" fmla="*/ 288 w 512"/>
                <a:gd name="T67" fmla="*/ 309 h 512"/>
                <a:gd name="T68" fmla="*/ 298 w 512"/>
                <a:gd name="T69" fmla="*/ 298 h 512"/>
                <a:gd name="T70" fmla="*/ 298 w 512"/>
                <a:gd name="T71" fmla="*/ 213 h 512"/>
                <a:gd name="T72" fmla="*/ 288 w 512"/>
                <a:gd name="T73" fmla="*/ 202 h 512"/>
                <a:gd name="T74" fmla="*/ 224 w 512"/>
                <a:gd name="T75" fmla="*/ 202 h 512"/>
                <a:gd name="T76" fmla="*/ 213 w 512"/>
                <a:gd name="T77" fmla="*/ 213 h 512"/>
                <a:gd name="T78" fmla="*/ 213 w 512"/>
                <a:gd name="T79" fmla="*/ 298 h 512"/>
                <a:gd name="T80" fmla="*/ 224 w 512"/>
                <a:gd name="T81" fmla="*/ 309 h 512"/>
                <a:gd name="T82" fmla="*/ 234 w 512"/>
                <a:gd name="T83" fmla="*/ 298 h 512"/>
                <a:gd name="T84" fmla="*/ 234 w 512"/>
                <a:gd name="T85" fmla="*/ 213 h 512"/>
                <a:gd name="T86" fmla="*/ 224 w 512"/>
                <a:gd name="T87" fmla="*/ 202 h 512"/>
                <a:gd name="T88" fmla="*/ 160 w 512"/>
                <a:gd name="T89" fmla="*/ 202 h 512"/>
                <a:gd name="T90" fmla="*/ 149 w 512"/>
                <a:gd name="T91" fmla="*/ 213 h 512"/>
                <a:gd name="T92" fmla="*/ 149 w 512"/>
                <a:gd name="T93" fmla="*/ 298 h 512"/>
                <a:gd name="T94" fmla="*/ 160 w 512"/>
                <a:gd name="T95" fmla="*/ 309 h 512"/>
                <a:gd name="T96" fmla="*/ 170 w 512"/>
                <a:gd name="T97" fmla="*/ 298 h 512"/>
                <a:gd name="T98" fmla="*/ 170 w 512"/>
                <a:gd name="T99" fmla="*/ 213 h 512"/>
                <a:gd name="T100" fmla="*/ 160 w 512"/>
                <a:gd name="T101" fmla="*/ 202 h 512"/>
                <a:gd name="T102" fmla="*/ 393 w 512"/>
                <a:gd name="T103" fmla="*/ 379 h 512"/>
                <a:gd name="T104" fmla="*/ 372 w 512"/>
                <a:gd name="T105" fmla="*/ 336 h 512"/>
                <a:gd name="T106" fmla="*/ 362 w 512"/>
                <a:gd name="T107" fmla="*/ 330 h 512"/>
                <a:gd name="T108" fmla="*/ 149 w 512"/>
                <a:gd name="T109" fmla="*/ 330 h 512"/>
                <a:gd name="T110" fmla="*/ 139 w 512"/>
                <a:gd name="T111" fmla="*/ 336 h 512"/>
                <a:gd name="T112" fmla="*/ 118 w 512"/>
                <a:gd name="T113" fmla="*/ 379 h 512"/>
                <a:gd name="T114" fmla="*/ 119 w 512"/>
                <a:gd name="T115" fmla="*/ 389 h 512"/>
                <a:gd name="T116" fmla="*/ 128 w 512"/>
                <a:gd name="T117" fmla="*/ 394 h 512"/>
                <a:gd name="T118" fmla="*/ 384 w 512"/>
                <a:gd name="T119" fmla="*/ 394 h 512"/>
                <a:gd name="T120" fmla="*/ 393 w 512"/>
                <a:gd name="T121" fmla="*/ 389 h 512"/>
                <a:gd name="T122" fmla="*/ 393 w 512"/>
                <a:gd name="T123" fmla="*/ 37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12" h="512">
                  <a:moveTo>
                    <a:pt x="356" y="352"/>
                  </a:moveTo>
                  <a:cubicBezTo>
                    <a:pt x="366" y="373"/>
                    <a:pt x="366" y="373"/>
                    <a:pt x="366" y="373"/>
                  </a:cubicBezTo>
                  <a:cubicBezTo>
                    <a:pt x="145" y="373"/>
                    <a:pt x="145" y="373"/>
                    <a:pt x="145" y="373"/>
                  </a:cubicBezTo>
                  <a:cubicBezTo>
                    <a:pt x="156" y="352"/>
                    <a:pt x="156" y="352"/>
                    <a:pt x="156" y="352"/>
                  </a:cubicBezTo>
                  <a:lnTo>
                    <a:pt x="356" y="352"/>
                  </a:lnTo>
                  <a:close/>
                  <a:moveTo>
                    <a:pt x="256" y="118"/>
                  </a:moveTo>
                  <a:cubicBezTo>
                    <a:pt x="180" y="160"/>
                    <a:pt x="180" y="160"/>
                    <a:pt x="180" y="160"/>
                  </a:cubicBezTo>
                  <a:cubicBezTo>
                    <a:pt x="331" y="160"/>
                    <a:pt x="331" y="160"/>
                    <a:pt x="331" y="160"/>
                  </a:cubicBezTo>
                  <a:lnTo>
                    <a:pt x="256" y="118"/>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128" y="173"/>
                  </a:moveTo>
                  <a:cubicBezTo>
                    <a:pt x="129" y="178"/>
                    <a:pt x="133" y="181"/>
                    <a:pt x="138" y="181"/>
                  </a:cubicBezTo>
                  <a:cubicBezTo>
                    <a:pt x="373" y="181"/>
                    <a:pt x="373" y="181"/>
                    <a:pt x="373" y="181"/>
                  </a:cubicBezTo>
                  <a:cubicBezTo>
                    <a:pt x="378" y="181"/>
                    <a:pt x="382" y="178"/>
                    <a:pt x="383" y="173"/>
                  </a:cubicBezTo>
                  <a:cubicBezTo>
                    <a:pt x="385" y="168"/>
                    <a:pt x="382" y="163"/>
                    <a:pt x="378" y="161"/>
                  </a:cubicBezTo>
                  <a:cubicBezTo>
                    <a:pt x="261" y="97"/>
                    <a:pt x="261" y="97"/>
                    <a:pt x="261" y="97"/>
                  </a:cubicBezTo>
                  <a:cubicBezTo>
                    <a:pt x="258" y="95"/>
                    <a:pt x="254" y="95"/>
                    <a:pt x="251" y="97"/>
                  </a:cubicBezTo>
                  <a:cubicBezTo>
                    <a:pt x="133" y="161"/>
                    <a:pt x="133" y="161"/>
                    <a:pt x="133" y="161"/>
                  </a:cubicBezTo>
                  <a:cubicBezTo>
                    <a:pt x="129" y="163"/>
                    <a:pt x="127" y="168"/>
                    <a:pt x="128" y="173"/>
                  </a:cubicBezTo>
                  <a:close/>
                  <a:moveTo>
                    <a:pt x="352" y="202"/>
                  </a:moveTo>
                  <a:cubicBezTo>
                    <a:pt x="346" y="202"/>
                    <a:pt x="341" y="207"/>
                    <a:pt x="341" y="213"/>
                  </a:cubicBezTo>
                  <a:cubicBezTo>
                    <a:pt x="341" y="298"/>
                    <a:pt x="341" y="298"/>
                    <a:pt x="341" y="298"/>
                  </a:cubicBezTo>
                  <a:cubicBezTo>
                    <a:pt x="341" y="304"/>
                    <a:pt x="346" y="309"/>
                    <a:pt x="352" y="309"/>
                  </a:cubicBezTo>
                  <a:cubicBezTo>
                    <a:pt x="358" y="309"/>
                    <a:pt x="362" y="304"/>
                    <a:pt x="362" y="298"/>
                  </a:cubicBezTo>
                  <a:cubicBezTo>
                    <a:pt x="362" y="213"/>
                    <a:pt x="362" y="213"/>
                    <a:pt x="362" y="213"/>
                  </a:cubicBezTo>
                  <a:cubicBezTo>
                    <a:pt x="362" y="207"/>
                    <a:pt x="358" y="202"/>
                    <a:pt x="352" y="202"/>
                  </a:cubicBezTo>
                  <a:close/>
                  <a:moveTo>
                    <a:pt x="288" y="202"/>
                  </a:moveTo>
                  <a:cubicBezTo>
                    <a:pt x="282" y="202"/>
                    <a:pt x="277" y="207"/>
                    <a:pt x="277" y="213"/>
                  </a:cubicBezTo>
                  <a:cubicBezTo>
                    <a:pt x="277" y="298"/>
                    <a:pt x="277" y="298"/>
                    <a:pt x="277" y="298"/>
                  </a:cubicBezTo>
                  <a:cubicBezTo>
                    <a:pt x="277" y="304"/>
                    <a:pt x="282" y="309"/>
                    <a:pt x="288" y="309"/>
                  </a:cubicBezTo>
                  <a:cubicBezTo>
                    <a:pt x="294" y="309"/>
                    <a:pt x="298" y="304"/>
                    <a:pt x="298" y="298"/>
                  </a:cubicBezTo>
                  <a:cubicBezTo>
                    <a:pt x="298" y="213"/>
                    <a:pt x="298" y="213"/>
                    <a:pt x="298" y="213"/>
                  </a:cubicBezTo>
                  <a:cubicBezTo>
                    <a:pt x="298" y="207"/>
                    <a:pt x="294" y="202"/>
                    <a:pt x="288" y="202"/>
                  </a:cubicBezTo>
                  <a:close/>
                  <a:moveTo>
                    <a:pt x="224" y="202"/>
                  </a:moveTo>
                  <a:cubicBezTo>
                    <a:pt x="218" y="202"/>
                    <a:pt x="213" y="207"/>
                    <a:pt x="213" y="213"/>
                  </a:cubicBezTo>
                  <a:cubicBezTo>
                    <a:pt x="213" y="298"/>
                    <a:pt x="213" y="298"/>
                    <a:pt x="213" y="298"/>
                  </a:cubicBezTo>
                  <a:cubicBezTo>
                    <a:pt x="213" y="304"/>
                    <a:pt x="218" y="309"/>
                    <a:pt x="224" y="309"/>
                  </a:cubicBezTo>
                  <a:cubicBezTo>
                    <a:pt x="230" y="309"/>
                    <a:pt x="234" y="304"/>
                    <a:pt x="234" y="298"/>
                  </a:cubicBezTo>
                  <a:cubicBezTo>
                    <a:pt x="234" y="213"/>
                    <a:pt x="234" y="213"/>
                    <a:pt x="234" y="213"/>
                  </a:cubicBezTo>
                  <a:cubicBezTo>
                    <a:pt x="234" y="207"/>
                    <a:pt x="230" y="202"/>
                    <a:pt x="224" y="202"/>
                  </a:cubicBezTo>
                  <a:close/>
                  <a:moveTo>
                    <a:pt x="160" y="202"/>
                  </a:moveTo>
                  <a:cubicBezTo>
                    <a:pt x="154" y="202"/>
                    <a:pt x="149" y="207"/>
                    <a:pt x="149" y="213"/>
                  </a:cubicBezTo>
                  <a:cubicBezTo>
                    <a:pt x="149" y="298"/>
                    <a:pt x="149" y="298"/>
                    <a:pt x="149" y="298"/>
                  </a:cubicBezTo>
                  <a:cubicBezTo>
                    <a:pt x="149" y="304"/>
                    <a:pt x="154" y="309"/>
                    <a:pt x="160" y="309"/>
                  </a:cubicBezTo>
                  <a:cubicBezTo>
                    <a:pt x="166" y="309"/>
                    <a:pt x="170" y="304"/>
                    <a:pt x="170" y="298"/>
                  </a:cubicBezTo>
                  <a:cubicBezTo>
                    <a:pt x="170" y="213"/>
                    <a:pt x="170" y="213"/>
                    <a:pt x="170" y="213"/>
                  </a:cubicBezTo>
                  <a:cubicBezTo>
                    <a:pt x="170" y="207"/>
                    <a:pt x="166" y="202"/>
                    <a:pt x="160" y="202"/>
                  </a:cubicBezTo>
                  <a:close/>
                  <a:moveTo>
                    <a:pt x="393" y="379"/>
                  </a:moveTo>
                  <a:cubicBezTo>
                    <a:pt x="372" y="336"/>
                    <a:pt x="372" y="336"/>
                    <a:pt x="372" y="336"/>
                  </a:cubicBezTo>
                  <a:cubicBezTo>
                    <a:pt x="370" y="333"/>
                    <a:pt x="366" y="330"/>
                    <a:pt x="362" y="330"/>
                  </a:cubicBezTo>
                  <a:cubicBezTo>
                    <a:pt x="149" y="330"/>
                    <a:pt x="149" y="330"/>
                    <a:pt x="149" y="330"/>
                  </a:cubicBezTo>
                  <a:cubicBezTo>
                    <a:pt x="145" y="330"/>
                    <a:pt x="141" y="333"/>
                    <a:pt x="139" y="336"/>
                  </a:cubicBezTo>
                  <a:cubicBezTo>
                    <a:pt x="118" y="379"/>
                    <a:pt x="118" y="379"/>
                    <a:pt x="118" y="379"/>
                  </a:cubicBezTo>
                  <a:cubicBezTo>
                    <a:pt x="116" y="382"/>
                    <a:pt x="117" y="386"/>
                    <a:pt x="119" y="389"/>
                  </a:cubicBezTo>
                  <a:cubicBezTo>
                    <a:pt x="121" y="392"/>
                    <a:pt x="124" y="394"/>
                    <a:pt x="128" y="394"/>
                  </a:cubicBezTo>
                  <a:cubicBezTo>
                    <a:pt x="384" y="394"/>
                    <a:pt x="384" y="394"/>
                    <a:pt x="384" y="394"/>
                  </a:cubicBezTo>
                  <a:cubicBezTo>
                    <a:pt x="387" y="394"/>
                    <a:pt x="391" y="392"/>
                    <a:pt x="393" y="389"/>
                  </a:cubicBezTo>
                  <a:cubicBezTo>
                    <a:pt x="395" y="386"/>
                    <a:pt x="395" y="382"/>
                    <a:pt x="393" y="379"/>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91" name="Freeform 760"/>
          <p:cNvSpPr>
            <a:spLocks noChangeAspect="1" noEditPoints="1"/>
          </p:cNvSpPr>
          <p:nvPr/>
        </p:nvSpPr>
        <p:spPr bwMode="auto">
          <a:xfrm>
            <a:off x="4188093" y="2280441"/>
            <a:ext cx="767812" cy="767812"/>
          </a:xfrm>
          <a:custGeom>
            <a:avLst/>
            <a:gdLst>
              <a:gd name="T0" fmla="*/ 202 w 512"/>
              <a:gd name="T1" fmla="*/ 181 h 512"/>
              <a:gd name="T2" fmla="*/ 309 w 512"/>
              <a:gd name="T3" fmla="*/ 160 h 512"/>
              <a:gd name="T4" fmla="*/ 160 w 512"/>
              <a:gd name="T5" fmla="*/ 117 h 512"/>
              <a:gd name="T6" fmla="*/ 352 w 512"/>
              <a:gd name="T7" fmla="*/ 394 h 512"/>
              <a:gd name="T8" fmla="*/ 160 w 512"/>
              <a:gd name="T9" fmla="*/ 117 h 512"/>
              <a:gd name="T10" fmla="*/ 234 w 512"/>
              <a:gd name="T11" fmla="*/ 352 h 512"/>
              <a:gd name="T12" fmla="*/ 234 w 512"/>
              <a:gd name="T13" fmla="*/ 373 h 512"/>
              <a:gd name="T14" fmla="*/ 245 w 512"/>
              <a:gd name="T15" fmla="*/ 320 h 512"/>
              <a:gd name="T16" fmla="*/ 224 w 512"/>
              <a:gd name="T17" fmla="*/ 320 h 512"/>
              <a:gd name="T18" fmla="*/ 245 w 512"/>
              <a:gd name="T19" fmla="*/ 320 h 512"/>
              <a:gd name="T20" fmla="*/ 234 w 512"/>
              <a:gd name="T21" fmla="*/ 266 h 512"/>
              <a:gd name="T22" fmla="*/ 234 w 512"/>
              <a:gd name="T23" fmla="*/ 288 h 512"/>
              <a:gd name="T24" fmla="*/ 245 w 512"/>
              <a:gd name="T25" fmla="*/ 234 h 512"/>
              <a:gd name="T26" fmla="*/ 224 w 512"/>
              <a:gd name="T27" fmla="*/ 234 h 512"/>
              <a:gd name="T28" fmla="*/ 245 w 512"/>
              <a:gd name="T29" fmla="*/ 234 h 512"/>
              <a:gd name="T30" fmla="*/ 277 w 512"/>
              <a:gd name="T31" fmla="*/ 352 h 512"/>
              <a:gd name="T32" fmla="*/ 277 w 512"/>
              <a:gd name="T33" fmla="*/ 373 h 512"/>
              <a:gd name="T34" fmla="*/ 288 w 512"/>
              <a:gd name="T35" fmla="*/ 320 h 512"/>
              <a:gd name="T36" fmla="*/ 266 w 512"/>
              <a:gd name="T37" fmla="*/ 320 h 512"/>
              <a:gd name="T38" fmla="*/ 288 w 512"/>
              <a:gd name="T39" fmla="*/ 320 h 512"/>
              <a:gd name="T40" fmla="*/ 277 w 512"/>
              <a:gd name="T41" fmla="*/ 266 h 512"/>
              <a:gd name="T42" fmla="*/ 277 w 512"/>
              <a:gd name="T43" fmla="*/ 288 h 512"/>
              <a:gd name="T44" fmla="*/ 288 w 512"/>
              <a:gd name="T45" fmla="*/ 234 h 512"/>
              <a:gd name="T46" fmla="*/ 266 w 512"/>
              <a:gd name="T47" fmla="*/ 234 h 512"/>
              <a:gd name="T48" fmla="*/ 288 w 512"/>
              <a:gd name="T49" fmla="*/ 234 h 512"/>
              <a:gd name="T50" fmla="*/ 320 w 512"/>
              <a:gd name="T51" fmla="*/ 309 h 512"/>
              <a:gd name="T52" fmla="*/ 309 w 512"/>
              <a:gd name="T53" fmla="*/ 362 h 512"/>
              <a:gd name="T54" fmla="*/ 330 w 512"/>
              <a:gd name="T55" fmla="*/ 362 h 512"/>
              <a:gd name="T56" fmla="*/ 330 w 512"/>
              <a:gd name="T57" fmla="*/ 277 h 512"/>
              <a:gd name="T58" fmla="*/ 309 w 512"/>
              <a:gd name="T59" fmla="*/ 277 h 512"/>
              <a:gd name="T60" fmla="*/ 330 w 512"/>
              <a:gd name="T61" fmla="*/ 277 h 512"/>
              <a:gd name="T62" fmla="*/ 320 w 512"/>
              <a:gd name="T63" fmla="*/ 224 h 512"/>
              <a:gd name="T64" fmla="*/ 320 w 512"/>
              <a:gd name="T65" fmla="*/ 245 h 512"/>
              <a:gd name="T66" fmla="*/ 181 w 512"/>
              <a:gd name="T67" fmla="*/ 192 h 512"/>
              <a:gd name="T68" fmla="*/ 320 w 512"/>
              <a:gd name="T69" fmla="*/ 202 h 512"/>
              <a:gd name="T70" fmla="*/ 330 w 512"/>
              <a:gd name="T71" fmla="*/ 149 h 512"/>
              <a:gd name="T72" fmla="*/ 192 w 512"/>
              <a:gd name="T73" fmla="*/ 138 h 512"/>
              <a:gd name="T74" fmla="*/ 181 w 512"/>
              <a:gd name="T75" fmla="*/ 192 h 512"/>
              <a:gd name="T76" fmla="*/ 192 w 512"/>
              <a:gd name="T77" fmla="*/ 245 h 512"/>
              <a:gd name="T78" fmla="*/ 192 w 512"/>
              <a:gd name="T79" fmla="*/ 224 h 512"/>
              <a:gd name="T80" fmla="*/ 181 w 512"/>
              <a:gd name="T81" fmla="*/ 277 h 512"/>
              <a:gd name="T82" fmla="*/ 202 w 512"/>
              <a:gd name="T83" fmla="*/ 277 h 512"/>
              <a:gd name="T84" fmla="*/ 181 w 512"/>
              <a:gd name="T85" fmla="*/ 277 h 512"/>
              <a:gd name="T86" fmla="*/ 192 w 512"/>
              <a:gd name="T87" fmla="*/ 330 h 512"/>
              <a:gd name="T88" fmla="*/ 192 w 512"/>
              <a:gd name="T89" fmla="*/ 309 h 512"/>
              <a:gd name="T90" fmla="*/ 181 w 512"/>
              <a:gd name="T91" fmla="*/ 362 h 512"/>
              <a:gd name="T92" fmla="*/ 202 w 512"/>
              <a:gd name="T93" fmla="*/ 362 h 512"/>
              <a:gd name="T94" fmla="*/ 181 w 512"/>
              <a:gd name="T95" fmla="*/ 362 h 512"/>
              <a:gd name="T96" fmla="*/ 256 w 512"/>
              <a:gd name="T97" fmla="*/ 512 h 512"/>
              <a:gd name="T98" fmla="*/ 256 w 512"/>
              <a:gd name="T99" fmla="*/ 0 h 512"/>
              <a:gd name="T100" fmla="*/ 373 w 512"/>
              <a:gd name="T101" fmla="*/ 106 h 512"/>
              <a:gd name="T102" fmla="*/ 149 w 512"/>
              <a:gd name="T103" fmla="*/ 96 h 512"/>
              <a:gd name="T104" fmla="*/ 138 w 512"/>
              <a:gd name="T105" fmla="*/ 405 h 512"/>
              <a:gd name="T106" fmla="*/ 362 w 512"/>
              <a:gd name="T107" fmla="*/ 416 h 512"/>
              <a:gd name="T108" fmla="*/ 373 w 512"/>
              <a:gd name="T109" fmla="*/ 10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12" h="512">
                <a:moveTo>
                  <a:pt x="309" y="181"/>
                </a:moveTo>
                <a:cubicBezTo>
                  <a:pt x="202" y="181"/>
                  <a:pt x="202" y="181"/>
                  <a:pt x="202" y="181"/>
                </a:cubicBezTo>
                <a:cubicBezTo>
                  <a:pt x="202" y="160"/>
                  <a:pt x="202" y="160"/>
                  <a:pt x="202" y="160"/>
                </a:cubicBezTo>
                <a:cubicBezTo>
                  <a:pt x="309" y="160"/>
                  <a:pt x="309" y="160"/>
                  <a:pt x="309" y="160"/>
                </a:cubicBezTo>
                <a:lnTo>
                  <a:pt x="309" y="181"/>
                </a:lnTo>
                <a:close/>
                <a:moveTo>
                  <a:pt x="160" y="117"/>
                </a:moveTo>
                <a:cubicBezTo>
                  <a:pt x="352" y="117"/>
                  <a:pt x="352" y="117"/>
                  <a:pt x="352" y="117"/>
                </a:cubicBezTo>
                <a:cubicBezTo>
                  <a:pt x="352" y="394"/>
                  <a:pt x="352" y="394"/>
                  <a:pt x="352" y="394"/>
                </a:cubicBezTo>
                <a:cubicBezTo>
                  <a:pt x="160" y="394"/>
                  <a:pt x="160" y="394"/>
                  <a:pt x="160" y="394"/>
                </a:cubicBezTo>
                <a:lnTo>
                  <a:pt x="160" y="117"/>
                </a:lnTo>
                <a:close/>
                <a:moveTo>
                  <a:pt x="245" y="362"/>
                </a:moveTo>
                <a:cubicBezTo>
                  <a:pt x="245" y="356"/>
                  <a:pt x="240" y="352"/>
                  <a:pt x="234" y="352"/>
                </a:cubicBezTo>
                <a:cubicBezTo>
                  <a:pt x="228" y="352"/>
                  <a:pt x="224" y="356"/>
                  <a:pt x="224" y="362"/>
                </a:cubicBezTo>
                <a:cubicBezTo>
                  <a:pt x="224" y="368"/>
                  <a:pt x="228" y="373"/>
                  <a:pt x="234" y="373"/>
                </a:cubicBezTo>
                <a:cubicBezTo>
                  <a:pt x="240" y="373"/>
                  <a:pt x="245" y="368"/>
                  <a:pt x="245" y="362"/>
                </a:cubicBezTo>
                <a:close/>
                <a:moveTo>
                  <a:pt x="245" y="320"/>
                </a:moveTo>
                <a:cubicBezTo>
                  <a:pt x="245" y="314"/>
                  <a:pt x="240" y="309"/>
                  <a:pt x="234" y="309"/>
                </a:cubicBezTo>
                <a:cubicBezTo>
                  <a:pt x="228" y="309"/>
                  <a:pt x="224" y="314"/>
                  <a:pt x="224" y="320"/>
                </a:cubicBezTo>
                <a:cubicBezTo>
                  <a:pt x="224" y="326"/>
                  <a:pt x="228" y="330"/>
                  <a:pt x="234" y="330"/>
                </a:cubicBezTo>
                <a:cubicBezTo>
                  <a:pt x="240" y="330"/>
                  <a:pt x="245" y="326"/>
                  <a:pt x="245" y="320"/>
                </a:cubicBezTo>
                <a:close/>
                <a:moveTo>
                  <a:pt x="245" y="277"/>
                </a:moveTo>
                <a:cubicBezTo>
                  <a:pt x="245" y="271"/>
                  <a:pt x="240" y="266"/>
                  <a:pt x="234" y="266"/>
                </a:cubicBezTo>
                <a:cubicBezTo>
                  <a:pt x="228" y="266"/>
                  <a:pt x="224" y="271"/>
                  <a:pt x="224" y="277"/>
                </a:cubicBezTo>
                <a:cubicBezTo>
                  <a:pt x="224" y="283"/>
                  <a:pt x="228" y="288"/>
                  <a:pt x="234" y="288"/>
                </a:cubicBezTo>
                <a:cubicBezTo>
                  <a:pt x="240" y="288"/>
                  <a:pt x="245" y="283"/>
                  <a:pt x="245" y="277"/>
                </a:cubicBezTo>
                <a:close/>
                <a:moveTo>
                  <a:pt x="245" y="234"/>
                </a:moveTo>
                <a:cubicBezTo>
                  <a:pt x="245" y="228"/>
                  <a:pt x="240" y="224"/>
                  <a:pt x="234" y="224"/>
                </a:cubicBezTo>
                <a:cubicBezTo>
                  <a:pt x="228" y="224"/>
                  <a:pt x="224" y="228"/>
                  <a:pt x="224" y="234"/>
                </a:cubicBezTo>
                <a:cubicBezTo>
                  <a:pt x="224" y="240"/>
                  <a:pt x="228" y="245"/>
                  <a:pt x="234" y="245"/>
                </a:cubicBezTo>
                <a:cubicBezTo>
                  <a:pt x="240" y="245"/>
                  <a:pt x="245" y="240"/>
                  <a:pt x="245" y="234"/>
                </a:cubicBezTo>
                <a:close/>
                <a:moveTo>
                  <a:pt x="288" y="362"/>
                </a:moveTo>
                <a:cubicBezTo>
                  <a:pt x="288" y="356"/>
                  <a:pt x="283" y="352"/>
                  <a:pt x="277" y="352"/>
                </a:cubicBezTo>
                <a:cubicBezTo>
                  <a:pt x="271" y="352"/>
                  <a:pt x="266" y="356"/>
                  <a:pt x="266" y="362"/>
                </a:cubicBezTo>
                <a:cubicBezTo>
                  <a:pt x="266" y="368"/>
                  <a:pt x="271" y="373"/>
                  <a:pt x="277" y="373"/>
                </a:cubicBezTo>
                <a:cubicBezTo>
                  <a:pt x="283" y="373"/>
                  <a:pt x="288" y="368"/>
                  <a:pt x="288" y="362"/>
                </a:cubicBezTo>
                <a:close/>
                <a:moveTo>
                  <a:pt x="288" y="320"/>
                </a:moveTo>
                <a:cubicBezTo>
                  <a:pt x="288" y="314"/>
                  <a:pt x="283" y="309"/>
                  <a:pt x="277" y="309"/>
                </a:cubicBezTo>
                <a:cubicBezTo>
                  <a:pt x="271" y="309"/>
                  <a:pt x="266" y="314"/>
                  <a:pt x="266" y="320"/>
                </a:cubicBezTo>
                <a:cubicBezTo>
                  <a:pt x="266" y="326"/>
                  <a:pt x="271" y="330"/>
                  <a:pt x="277" y="330"/>
                </a:cubicBezTo>
                <a:cubicBezTo>
                  <a:pt x="283" y="330"/>
                  <a:pt x="288" y="326"/>
                  <a:pt x="288" y="320"/>
                </a:cubicBezTo>
                <a:close/>
                <a:moveTo>
                  <a:pt x="288" y="277"/>
                </a:moveTo>
                <a:cubicBezTo>
                  <a:pt x="288" y="271"/>
                  <a:pt x="283" y="266"/>
                  <a:pt x="277" y="266"/>
                </a:cubicBezTo>
                <a:cubicBezTo>
                  <a:pt x="271" y="266"/>
                  <a:pt x="266" y="271"/>
                  <a:pt x="266" y="277"/>
                </a:cubicBezTo>
                <a:cubicBezTo>
                  <a:pt x="266" y="283"/>
                  <a:pt x="271" y="288"/>
                  <a:pt x="277" y="288"/>
                </a:cubicBezTo>
                <a:cubicBezTo>
                  <a:pt x="283" y="288"/>
                  <a:pt x="288" y="283"/>
                  <a:pt x="288" y="277"/>
                </a:cubicBezTo>
                <a:close/>
                <a:moveTo>
                  <a:pt x="288" y="234"/>
                </a:moveTo>
                <a:cubicBezTo>
                  <a:pt x="288" y="228"/>
                  <a:pt x="283" y="224"/>
                  <a:pt x="277" y="224"/>
                </a:cubicBezTo>
                <a:cubicBezTo>
                  <a:pt x="271" y="224"/>
                  <a:pt x="266" y="228"/>
                  <a:pt x="266" y="234"/>
                </a:cubicBezTo>
                <a:cubicBezTo>
                  <a:pt x="266" y="240"/>
                  <a:pt x="271" y="245"/>
                  <a:pt x="277" y="245"/>
                </a:cubicBezTo>
                <a:cubicBezTo>
                  <a:pt x="283" y="245"/>
                  <a:pt x="288" y="240"/>
                  <a:pt x="288" y="234"/>
                </a:cubicBezTo>
                <a:close/>
                <a:moveTo>
                  <a:pt x="330" y="320"/>
                </a:moveTo>
                <a:cubicBezTo>
                  <a:pt x="330" y="314"/>
                  <a:pt x="326" y="309"/>
                  <a:pt x="320" y="309"/>
                </a:cubicBezTo>
                <a:cubicBezTo>
                  <a:pt x="314" y="309"/>
                  <a:pt x="309" y="314"/>
                  <a:pt x="309" y="320"/>
                </a:cubicBezTo>
                <a:cubicBezTo>
                  <a:pt x="309" y="362"/>
                  <a:pt x="309" y="362"/>
                  <a:pt x="309" y="362"/>
                </a:cubicBezTo>
                <a:cubicBezTo>
                  <a:pt x="309" y="368"/>
                  <a:pt x="314" y="373"/>
                  <a:pt x="320" y="373"/>
                </a:cubicBezTo>
                <a:cubicBezTo>
                  <a:pt x="326" y="373"/>
                  <a:pt x="330" y="368"/>
                  <a:pt x="330" y="362"/>
                </a:cubicBezTo>
                <a:lnTo>
                  <a:pt x="330" y="320"/>
                </a:lnTo>
                <a:close/>
                <a:moveTo>
                  <a:pt x="330" y="277"/>
                </a:moveTo>
                <a:cubicBezTo>
                  <a:pt x="330" y="271"/>
                  <a:pt x="326" y="266"/>
                  <a:pt x="320" y="266"/>
                </a:cubicBezTo>
                <a:cubicBezTo>
                  <a:pt x="314" y="266"/>
                  <a:pt x="309" y="271"/>
                  <a:pt x="309" y="277"/>
                </a:cubicBezTo>
                <a:cubicBezTo>
                  <a:pt x="309" y="283"/>
                  <a:pt x="314" y="288"/>
                  <a:pt x="320" y="288"/>
                </a:cubicBezTo>
                <a:cubicBezTo>
                  <a:pt x="326" y="288"/>
                  <a:pt x="330" y="283"/>
                  <a:pt x="330" y="277"/>
                </a:cubicBezTo>
                <a:close/>
                <a:moveTo>
                  <a:pt x="330" y="234"/>
                </a:moveTo>
                <a:cubicBezTo>
                  <a:pt x="330" y="228"/>
                  <a:pt x="326" y="224"/>
                  <a:pt x="320" y="224"/>
                </a:cubicBezTo>
                <a:cubicBezTo>
                  <a:pt x="314" y="224"/>
                  <a:pt x="309" y="228"/>
                  <a:pt x="309" y="234"/>
                </a:cubicBezTo>
                <a:cubicBezTo>
                  <a:pt x="309" y="240"/>
                  <a:pt x="314" y="245"/>
                  <a:pt x="320" y="245"/>
                </a:cubicBezTo>
                <a:cubicBezTo>
                  <a:pt x="326" y="245"/>
                  <a:pt x="330" y="240"/>
                  <a:pt x="330" y="234"/>
                </a:cubicBezTo>
                <a:close/>
                <a:moveTo>
                  <a:pt x="181" y="192"/>
                </a:moveTo>
                <a:cubicBezTo>
                  <a:pt x="181" y="198"/>
                  <a:pt x="186" y="202"/>
                  <a:pt x="192" y="202"/>
                </a:cubicBezTo>
                <a:cubicBezTo>
                  <a:pt x="320" y="202"/>
                  <a:pt x="320" y="202"/>
                  <a:pt x="320" y="202"/>
                </a:cubicBezTo>
                <a:cubicBezTo>
                  <a:pt x="326" y="202"/>
                  <a:pt x="330" y="198"/>
                  <a:pt x="330" y="192"/>
                </a:cubicBezTo>
                <a:cubicBezTo>
                  <a:pt x="330" y="149"/>
                  <a:pt x="330" y="149"/>
                  <a:pt x="330" y="149"/>
                </a:cubicBezTo>
                <a:cubicBezTo>
                  <a:pt x="330" y="143"/>
                  <a:pt x="326" y="138"/>
                  <a:pt x="320" y="138"/>
                </a:cubicBezTo>
                <a:cubicBezTo>
                  <a:pt x="192" y="138"/>
                  <a:pt x="192" y="138"/>
                  <a:pt x="192" y="138"/>
                </a:cubicBezTo>
                <a:cubicBezTo>
                  <a:pt x="186" y="138"/>
                  <a:pt x="181" y="143"/>
                  <a:pt x="181" y="149"/>
                </a:cubicBezTo>
                <a:lnTo>
                  <a:pt x="181" y="192"/>
                </a:lnTo>
                <a:close/>
                <a:moveTo>
                  <a:pt x="181" y="234"/>
                </a:moveTo>
                <a:cubicBezTo>
                  <a:pt x="181" y="240"/>
                  <a:pt x="186" y="245"/>
                  <a:pt x="192" y="245"/>
                </a:cubicBezTo>
                <a:cubicBezTo>
                  <a:pt x="198" y="245"/>
                  <a:pt x="202" y="240"/>
                  <a:pt x="202" y="234"/>
                </a:cubicBezTo>
                <a:cubicBezTo>
                  <a:pt x="202" y="228"/>
                  <a:pt x="198" y="224"/>
                  <a:pt x="192" y="224"/>
                </a:cubicBezTo>
                <a:cubicBezTo>
                  <a:pt x="186" y="224"/>
                  <a:pt x="181" y="228"/>
                  <a:pt x="181" y="234"/>
                </a:cubicBezTo>
                <a:close/>
                <a:moveTo>
                  <a:pt x="181" y="277"/>
                </a:moveTo>
                <a:cubicBezTo>
                  <a:pt x="181" y="283"/>
                  <a:pt x="186" y="288"/>
                  <a:pt x="192" y="288"/>
                </a:cubicBezTo>
                <a:cubicBezTo>
                  <a:pt x="198" y="288"/>
                  <a:pt x="202" y="283"/>
                  <a:pt x="202" y="277"/>
                </a:cubicBezTo>
                <a:cubicBezTo>
                  <a:pt x="202" y="271"/>
                  <a:pt x="198" y="266"/>
                  <a:pt x="192" y="266"/>
                </a:cubicBezTo>
                <a:cubicBezTo>
                  <a:pt x="186" y="266"/>
                  <a:pt x="181" y="271"/>
                  <a:pt x="181" y="277"/>
                </a:cubicBezTo>
                <a:close/>
                <a:moveTo>
                  <a:pt x="181" y="320"/>
                </a:moveTo>
                <a:cubicBezTo>
                  <a:pt x="181" y="326"/>
                  <a:pt x="186" y="330"/>
                  <a:pt x="192" y="330"/>
                </a:cubicBezTo>
                <a:cubicBezTo>
                  <a:pt x="198" y="330"/>
                  <a:pt x="202" y="326"/>
                  <a:pt x="202" y="320"/>
                </a:cubicBezTo>
                <a:cubicBezTo>
                  <a:pt x="202" y="314"/>
                  <a:pt x="198" y="309"/>
                  <a:pt x="192" y="309"/>
                </a:cubicBezTo>
                <a:cubicBezTo>
                  <a:pt x="186" y="309"/>
                  <a:pt x="181" y="314"/>
                  <a:pt x="181" y="320"/>
                </a:cubicBezTo>
                <a:close/>
                <a:moveTo>
                  <a:pt x="181" y="362"/>
                </a:moveTo>
                <a:cubicBezTo>
                  <a:pt x="181" y="368"/>
                  <a:pt x="186" y="373"/>
                  <a:pt x="192" y="373"/>
                </a:cubicBezTo>
                <a:cubicBezTo>
                  <a:pt x="198" y="373"/>
                  <a:pt x="202" y="368"/>
                  <a:pt x="202" y="362"/>
                </a:cubicBezTo>
                <a:cubicBezTo>
                  <a:pt x="202" y="356"/>
                  <a:pt x="198" y="352"/>
                  <a:pt x="192" y="352"/>
                </a:cubicBezTo>
                <a:cubicBezTo>
                  <a:pt x="186" y="352"/>
                  <a:pt x="181" y="356"/>
                  <a:pt x="181" y="362"/>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73" y="106"/>
                </a:moveTo>
                <a:cubicBezTo>
                  <a:pt x="373" y="100"/>
                  <a:pt x="368" y="96"/>
                  <a:pt x="362" y="96"/>
                </a:cubicBezTo>
                <a:cubicBezTo>
                  <a:pt x="149" y="96"/>
                  <a:pt x="149" y="96"/>
                  <a:pt x="149" y="96"/>
                </a:cubicBezTo>
                <a:cubicBezTo>
                  <a:pt x="143" y="96"/>
                  <a:pt x="138" y="100"/>
                  <a:pt x="138" y="106"/>
                </a:cubicBezTo>
                <a:cubicBezTo>
                  <a:pt x="138" y="405"/>
                  <a:pt x="138" y="405"/>
                  <a:pt x="138" y="405"/>
                </a:cubicBezTo>
                <a:cubicBezTo>
                  <a:pt x="138" y="411"/>
                  <a:pt x="143" y="416"/>
                  <a:pt x="149" y="416"/>
                </a:cubicBezTo>
                <a:cubicBezTo>
                  <a:pt x="362" y="416"/>
                  <a:pt x="362" y="416"/>
                  <a:pt x="362" y="416"/>
                </a:cubicBezTo>
                <a:cubicBezTo>
                  <a:pt x="368" y="416"/>
                  <a:pt x="373" y="411"/>
                  <a:pt x="373" y="405"/>
                </a:cubicBezTo>
                <a:lnTo>
                  <a:pt x="373" y="106"/>
                </a:lnTo>
                <a:close/>
              </a:path>
            </a:pathLst>
          </a:custGeom>
          <a:solidFill>
            <a:srgbClr val="004F59"/>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92" name="TextBox 91"/>
          <p:cNvSpPr txBox="1"/>
          <p:nvPr/>
        </p:nvSpPr>
        <p:spPr>
          <a:xfrm>
            <a:off x="4146279" y="3451802"/>
            <a:ext cx="858167" cy="369332"/>
          </a:xfrm>
          <a:prstGeom prst="rect">
            <a:avLst/>
          </a:prstGeom>
          <a:noFill/>
        </p:spPr>
        <p:txBody>
          <a:bodyPr vert="horz" wrap="square" lIns="0" tIns="0" rIns="0" bIns="0" rtlCol="0">
            <a:spAutoFit/>
          </a:bodyPr>
          <a:lstStyle/>
          <a:p>
            <a:pPr algn="ctr">
              <a:spcBef>
                <a:spcPts val="200"/>
              </a:spcBef>
              <a:buSzPct val="100000"/>
            </a:pPr>
            <a:r>
              <a:rPr lang="en-US" sz="1200" b="1" dirty="0"/>
              <a:t>Kentucky HEALTH</a:t>
            </a:r>
          </a:p>
        </p:txBody>
      </p:sp>
    </p:spTree>
    <p:extLst>
      <p:ext uri="{BB962C8B-B14F-4D97-AF65-F5344CB8AC3E}">
        <p14:creationId xmlns:p14="http://schemas.microsoft.com/office/powerpoint/2010/main" val="1162495180"/>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48"/>
          <p:cNvSpPr/>
          <p:nvPr/>
        </p:nvSpPr>
        <p:spPr bwMode="gray">
          <a:xfrm>
            <a:off x="4274704" y="5043595"/>
            <a:ext cx="1997825" cy="731918"/>
          </a:xfrm>
          <a:custGeom>
            <a:avLst/>
            <a:gdLst>
              <a:gd name="connsiteX0" fmla="*/ 0 w 2241550"/>
              <a:gd name="connsiteY0" fmla="*/ 0 h 819150"/>
              <a:gd name="connsiteX1" fmla="*/ 165100 w 2241550"/>
              <a:gd name="connsiteY1" fmla="*/ 819150 h 819150"/>
              <a:gd name="connsiteX2" fmla="*/ 2241550 w 2241550"/>
              <a:gd name="connsiteY2" fmla="*/ 819150 h 819150"/>
            </a:gdLst>
            <a:ahLst/>
            <a:cxnLst>
              <a:cxn ang="0">
                <a:pos x="connsiteX0" y="connsiteY0"/>
              </a:cxn>
              <a:cxn ang="0">
                <a:pos x="connsiteX1" y="connsiteY1"/>
              </a:cxn>
              <a:cxn ang="0">
                <a:pos x="connsiteX2" y="connsiteY2"/>
              </a:cxn>
            </a:cxnLst>
            <a:rect l="l" t="t" r="r" b="b"/>
            <a:pathLst>
              <a:path w="2241550" h="819150">
                <a:moveTo>
                  <a:pt x="0" y="0"/>
                </a:moveTo>
                <a:lnTo>
                  <a:pt x="165100" y="819150"/>
                </a:lnTo>
                <a:lnTo>
                  <a:pt x="2241550" y="819150"/>
                </a:lnTo>
              </a:path>
            </a:pathLst>
          </a:custGeom>
          <a:noFill/>
          <a:ln w="9525" algn="ctr">
            <a:solidFill>
              <a:schemeClr val="accent6"/>
            </a:solidFill>
            <a:miter lim="800000"/>
            <a:headEnd/>
            <a:tailEnd/>
          </a:ln>
        </p:spPr>
        <p:txBody>
          <a:bodyPr rtlCol="0" anchor="ctr"/>
          <a:lstStyle/>
          <a:p>
            <a:pPr algn="ctr"/>
            <a:endParaRPr lang="en-US" dirty="0"/>
          </a:p>
        </p:txBody>
      </p:sp>
      <p:sp>
        <p:nvSpPr>
          <p:cNvPr id="44" name="Freeform 43"/>
          <p:cNvSpPr/>
          <p:nvPr/>
        </p:nvSpPr>
        <p:spPr bwMode="gray">
          <a:xfrm>
            <a:off x="711200" y="454660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p>
        </p:txBody>
      </p:sp>
      <p:sp>
        <p:nvSpPr>
          <p:cNvPr id="52" name="Freeform 51"/>
          <p:cNvSpPr/>
          <p:nvPr/>
        </p:nvSpPr>
        <p:spPr bwMode="gray">
          <a:xfrm flipV="1">
            <a:off x="711200" y="197485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55" name="Freeform 54"/>
          <p:cNvSpPr/>
          <p:nvPr/>
        </p:nvSpPr>
        <p:spPr bwMode="gray">
          <a:xfrm flipH="1" flipV="1">
            <a:off x="5753386" y="197485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43" name="Freeform 42"/>
          <p:cNvSpPr/>
          <p:nvPr/>
        </p:nvSpPr>
        <p:spPr bwMode="gray">
          <a:xfrm flipH="1" flipV="1">
            <a:off x="5747121" y="3810168"/>
            <a:ext cx="2851877" cy="717706"/>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p>
        </p:txBody>
      </p:sp>
      <p:sp>
        <p:nvSpPr>
          <p:cNvPr id="9" name="Text Placeholder 8"/>
          <p:cNvSpPr>
            <a:spLocks noGrp="1"/>
          </p:cNvSpPr>
          <p:nvPr>
            <p:ph type="body" sz="quarter" idx="13"/>
          </p:nvPr>
        </p:nvSpPr>
        <p:spPr/>
        <p:txBody>
          <a:bodyPr/>
          <a:lstStyle/>
          <a:p>
            <a:r>
              <a:rPr lang="en-US" sz="1200" spc="-80" dirty="0">
                <a:ea typeface="ＭＳ Ｐゴシック" charset="0"/>
                <a:cs typeface="Segoe UI Light"/>
              </a:rPr>
              <a:t>Kentucky HEALTH is broken down into several different components, detailed below.</a:t>
            </a:r>
          </a:p>
        </p:txBody>
      </p:sp>
      <p:sp>
        <p:nvSpPr>
          <p:cNvPr id="371719" name="Title 1"/>
          <p:cNvSpPr>
            <a:spLocks noGrp="1"/>
          </p:cNvSpPr>
          <p:nvPr>
            <p:ph type="title"/>
          </p:nvPr>
        </p:nvSpPr>
        <p:spPr/>
        <p:txBody>
          <a:bodyPr/>
          <a:lstStyle/>
          <a:p>
            <a:r>
              <a:rPr lang="en-US" altLang="ja-JP" dirty="0"/>
              <a:t>Key Components of Kentucky HEALTH</a:t>
            </a:r>
            <a:endParaRPr lang="en-US" dirty="0"/>
          </a:p>
        </p:txBody>
      </p:sp>
      <p:sp>
        <p:nvSpPr>
          <p:cNvPr id="25" name="Hexagon 24"/>
          <p:cNvSpPr/>
          <p:nvPr/>
        </p:nvSpPr>
        <p:spPr bwMode="gray">
          <a:xfrm>
            <a:off x="4031611" y="2193943"/>
            <a:ext cx="1087502" cy="937501"/>
          </a:xfrm>
          <a:prstGeom prst="hexagon">
            <a:avLst/>
          </a:prstGeom>
          <a:solidFill>
            <a:srgbClr val="004F59"/>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fontAlgn="auto">
              <a:spcAft>
                <a:spcPts val="0"/>
              </a:spcAft>
            </a:pPr>
            <a:endParaRPr lang="en-US" sz="1000" b="1" dirty="0">
              <a:solidFill>
                <a:schemeClr val="bg1"/>
              </a:solidFill>
            </a:endParaRPr>
          </a:p>
        </p:txBody>
      </p:sp>
      <p:sp>
        <p:nvSpPr>
          <p:cNvPr id="36" name="Hexagon 35"/>
          <p:cNvSpPr/>
          <p:nvPr/>
        </p:nvSpPr>
        <p:spPr bwMode="gray">
          <a:xfrm>
            <a:off x="4031611" y="4141492"/>
            <a:ext cx="1087502" cy="937501"/>
          </a:xfrm>
          <a:prstGeom prst="hexagon">
            <a:avLst/>
          </a:prstGeom>
          <a:solidFill>
            <a:schemeClr val="accent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9" name="Hexagon 38"/>
          <p:cNvSpPr/>
          <p:nvPr/>
        </p:nvSpPr>
        <p:spPr bwMode="gray">
          <a:xfrm>
            <a:off x="3130168" y="3646986"/>
            <a:ext cx="1087502" cy="937501"/>
          </a:xfrm>
          <a:prstGeom prst="hexagon">
            <a:avLst/>
          </a:prstGeom>
          <a:solidFill>
            <a:schemeClr val="accent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8" name="Hexagon 37"/>
          <p:cNvSpPr/>
          <p:nvPr/>
        </p:nvSpPr>
        <p:spPr bwMode="gray">
          <a:xfrm>
            <a:off x="4933054" y="2675001"/>
            <a:ext cx="1087502" cy="937501"/>
          </a:xfrm>
          <a:prstGeom prst="hexagon">
            <a:avLst/>
          </a:prstGeom>
          <a:solidFill>
            <a:schemeClr val="accent5"/>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7" name="Hexagon 36"/>
          <p:cNvSpPr/>
          <p:nvPr/>
        </p:nvSpPr>
        <p:spPr bwMode="gray">
          <a:xfrm>
            <a:off x="4933054" y="3646986"/>
            <a:ext cx="1087502" cy="937501"/>
          </a:xfrm>
          <a:prstGeom prst="hexagon">
            <a:avLst/>
          </a:prstGeom>
          <a:solidFill>
            <a:schemeClr val="accent3"/>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40" name="Hexagon 39"/>
          <p:cNvSpPr/>
          <p:nvPr/>
        </p:nvSpPr>
        <p:spPr bwMode="gray">
          <a:xfrm>
            <a:off x="3130168" y="2668277"/>
            <a:ext cx="1087502" cy="937501"/>
          </a:xfrm>
          <a:prstGeom prst="hexagon">
            <a:avLst/>
          </a:prstGeom>
          <a:solidFill>
            <a:schemeClr val="accent4"/>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eaLnBrk="1" fontAlgn="auto" hangingPunct="1">
              <a:spcAft>
                <a:spcPts val="0"/>
              </a:spcAft>
            </a:pPr>
            <a:endParaRPr lang="en-US" sz="1000" b="1" dirty="0">
              <a:solidFill>
                <a:schemeClr val="bg1"/>
              </a:solidFill>
              <a:cs typeface="Arial" pitchFamily="34" charset="0"/>
            </a:endParaRPr>
          </a:p>
        </p:txBody>
      </p:sp>
      <p:sp>
        <p:nvSpPr>
          <p:cNvPr id="41" name="Rectangle 40"/>
          <p:cNvSpPr/>
          <p:nvPr/>
        </p:nvSpPr>
        <p:spPr>
          <a:xfrm>
            <a:off x="6840069" y="3576040"/>
            <a:ext cx="2011680" cy="215444"/>
          </a:xfrm>
          <a:prstGeom prst="rect">
            <a:avLst/>
          </a:prstGeom>
        </p:spPr>
        <p:txBody>
          <a:bodyPr wrap="square" lIns="0" tIns="0" rIns="0" bIns="0">
            <a:spAutoFit/>
          </a:bodyPr>
          <a:lstStyle/>
          <a:p>
            <a:r>
              <a:rPr lang="en-US" sz="1400" b="1" dirty="0">
                <a:solidFill>
                  <a:schemeClr val="accent3"/>
                </a:solidFill>
              </a:rPr>
              <a:t>PATH Program</a:t>
            </a:r>
            <a:endParaRPr lang="en-US" sz="1400" dirty="0">
              <a:solidFill>
                <a:schemeClr val="accent3"/>
              </a:solidFill>
            </a:endParaRPr>
          </a:p>
        </p:txBody>
      </p:sp>
      <p:sp>
        <p:nvSpPr>
          <p:cNvPr id="42" name="Rectangle 41"/>
          <p:cNvSpPr/>
          <p:nvPr/>
        </p:nvSpPr>
        <p:spPr>
          <a:xfrm>
            <a:off x="6500317" y="3855863"/>
            <a:ext cx="2333141" cy="2800767"/>
          </a:xfrm>
          <a:prstGeom prst="rect">
            <a:avLst/>
          </a:prstGeom>
        </p:spPr>
        <p:txBody>
          <a:bodyPr wrap="square" lIns="0" tIns="0" rIns="0" bIns="0">
            <a:spAutoFit/>
          </a:bodyPr>
          <a:lstStyle/>
          <a:p>
            <a:pPr>
              <a:spcBef>
                <a:spcPts val="200"/>
              </a:spcBef>
              <a:buSzPct val="100000"/>
            </a:pPr>
            <a:r>
              <a:rPr lang="en-US" sz="1400" dirty="0"/>
              <a:t>Research shows an important link between some sort of community engagement (like volunteer work, public service, or employment) and an individual’s overall health and well-being. The PATH program is designed to move people toward financial security, and build and strengthen Kentucky’s workforce. </a:t>
            </a:r>
          </a:p>
        </p:txBody>
      </p:sp>
      <p:sp>
        <p:nvSpPr>
          <p:cNvPr id="45" name="Rectangle 44"/>
          <p:cNvSpPr/>
          <p:nvPr/>
        </p:nvSpPr>
        <p:spPr>
          <a:xfrm>
            <a:off x="711200" y="4852266"/>
            <a:ext cx="2011680" cy="430887"/>
          </a:xfrm>
          <a:prstGeom prst="rect">
            <a:avLst/>
          </a:prstGeom>
        </p:spPr>
        <p:txBody>
          <a:bodyPr wrap="square" lIns="0" tIns="0" rIns="0" bIns="0">
            <a:spAutoFit/>
          </a:bodyPr>
          <a:lstStyle/>
          <a:p>
            <a:r>
              <a:rPr lang="en-US" sz="1400" b="1" dirty="0">
                <a:solidFill>
                  <a:schemeClr val="accent1"/>
                </a:solidFill>
              </a:rPr>
              <a:t>Premium Assistance</a:t>
            </a:r>
            <a:endParaRPr lang="en-US" sz="1400" dirty="0">
              <a:solidFill>
                <a:schemeClr val="accent1"/>
              </a:solidFill>
            </a:endParaRPr>
          </a:p>
        </p:txBody>
      </p:sp>
      <p:sp>
        <p:nvSpPr>
          <p:cNvPr id="50" name="Rectangle 49"/>
          <p:cNvSpPr/>
          <p:nvPr/>
        </p:nvSpPr>
        <p:spPr>
          <a:xfrm>
            <a:off x="4443730" y="5325630"/>
            <a:ext cx="1828800" cy="430887"/>
          </a:xfrm>
          <a:prstGeom prst="rect">
            <a:avLst/>
          </a:prstGeom>
        </p:spPr>
        <p:txBody>
          <a:bodyPr wrap="square" lIns="0" tIns="0" rIns="0" bIns="0">
            <a:spAutoFit/>
          </a:bodyPr>
          <a:lstStyle/>
          <a:p>
            <a:r>
              <a:rPr lang="en-US" sz="1400" b="1" dirty="0">
                <a:solidFill>
                  <a:schemeClr val="accent2"/>
                </a:solidFill>
              </a:rPr>
              <a:t>Education and Training</a:t>
            </a:r>
            <a:endParaRPr lang="en-US" sz="1400" dirty="0">
              <a:solidFill>
                <a:schemeClr val="accent2"/>
              </a:solidFill>
            </a:endParaRPr>
          </a:p>
        </p:txBody>
      </p:sp>
      <p:sp>
        <p:nvSpPr>
          <p:cNvPr id="53" name="Rectangle 52"/>
          <p:cNvSpPr/>
          <p:nvPr/>
        </p:nvSpPr>
        <p:spPr>
          <a:xfrm>
            <a:off x="711200" y="1745992"/>
            <a:ext cx="2011680" cy="215444"/>
          </a:xfrm>
          <a:prstGeom prst="rect">
            <a:avLst/>
          </a:prstGeom>
        </p:spPr>
        <p:txBody>
          <a:bodyPr wrap="square" lIns="0" tIns="0" rIns="0" bIns="0">
            <a:spAutoFit/>
          </a:bodyPr>
          <a:lstStyle/>
          <a:p>
            <a:r>
              <a:rPr lang="en-US" sz="1400" b="1" dirty="0">
                <a:solidFill>
                  <a:schemeClr val="accent4"/>
                </a:solidFill>
              </a:rPr>
              <a:t>Cost Sharing</a:t>
            </a:r>
            <a:endParaRPr lang="en-US" sz="1400" dirty="0">
              <a:solidFill>
                <a:schemeClr val="accent4"/>
              </a:solidFill>
            </a:endParaRPr>
          </a:p>
        </p:txBody>
      </p:sp>
      <p:sp>
        <p:nvSpPr>
          <p:cNvPr id="56" name="Rectangle 55"/>
          <p:cNvSpPr/>
          <p:nvPr/>
        </p:nvSpPr>
        <p:spPr>
          <a:xfrm>
            <a:off x="6423196" y="1739269"/>
            <a:ext cx="2329614" cy="215444"/>
          </a:xfrm>
          <a:prstGeom prst="rect">
            <a:avLst/>
          </a:prstGeom>
        </p:spPr>
        <p:txBody>
          <a:bodyPr wrap="square" lIns="0" tIns="0" rIns="0" bIns="0">
            <a:spAutoFit/>
          </a:bodyPr>
          <a:lstStyle/>
          <a:p>
            <a:r>
              <a:rPr lang="en-US" sz="1400" b="1" dirty="0">
                <a:solidFill>
                  <a:schemeClr val="accent5"/>
                </a:solidFill>
              </a:rPr>
              <a:t>My Rewards Account</a:t>
            </a:r>
            <a:endParaRPr lang="en-US" sz="1400" dirty="0">
              <a:solidFill>
                <a:schemeClr val="accent5"/>
              </a:solidFill>
            </a:endParaRPr>
          </a:p>
        </p:txBody>
      </p:sp>
      <p:sp>
        <p:nvSpPr>
          <p:cNvPr id="58" name="Freeform 57"/>
          <p:cNvSpPr/>
          <p:nvPr/>
        </p:nvSpPr>
        <p:spPr bwMode="gray">
          <a:xfrm flipV="1">
            <a:off x="4274704" y="1351752"/>
            <a:ext cx="2128320" cy="838997"/>
          </a:xfrm>
          <a:custGeom>
            <a:avLst/>
            <a:gdLst>
              <a:gd name="connsiteX0" fmla="*/ 0 w 2241550"/>
              <a:gd name="connsiteY0" fmla="*/ 0 h 819150"/>
              <a:gd name="connsiteX1" fmla="*/ 165100 w 2241550"/>
              <a:gd name="connsiteY1" fmla="*/ 819150 h 819150"/>
              <a:gd name="connsiteX2" fmla="*/ 2241550 w 2241550"/>
              <a:gd name="connsiteY2" fmla="*/ 819150 h 819150"/>
            </a:gdLst>
            <a:ahLst/>
            <a:cxnLst>
              <a:cxn ang="0">
                <a:pos x="connsiteX0" y="connsiteY0"/>
              </a:cxn>
              <a:cxn ang="0">
                <a:pos x="connsiteX1" y="connsiteY1"/>
              </a:cxn>
              <a:cxn ang="0">
                <a:pos x="connsiteX2" y="connsiteY2"/>
              </a:cxn>
            </a:cxnLst>
            <a:rect l="l" t="t" r="r" b="b"/>
            <a:pathLst>
              <a:path w="2241550" h="819150">
                <a:moveTo>
                  <a:pt x="0" y="0"/>
                </a:moveTo>
                <a:lnTo>
                  <a:pt x="165100" y="819150"/>
                </a:lnTo>
                <a:lnTo>
                  <a:pt x="2241550" y="8191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59" name="Rectangle 58"/>
          <p:cNvSpPr/>
          <p:nvPr/>
        </p:nvSpPr>
        <p:spPr>
          <a:xfrm>
            <a:off x="4423558" y="1140406"/>
            <a:ext cx="1979466" cy="215444"/>
          </a:xfrm>
          <a:prstGeom prst="rect">
            <a:avLst/>
          </a:prstGeom>
        </p:spPr>
        <p:txBody>
          <a:bodyPr wrap="square" lIns="0" tIns="0" rIns="0" bIns="0">
            <a:spAutoFit/>
          </a:bodyPr>
          <a:lstStyle/>
          <a:p>
            <a:r>
              <a:rPr lang="en-US" sz="1400" b="1" dirty="0">
                <a:solidFill>
                  <a:srgbClr val="004F59"/>
                </a:solidFill>
              </a:rPr>
              <a:t>Deductible Account</a:t>
            </a:r>
            <a:endParaRPr lang="en-US" sz="1400" dirty="0">
              <a:solidFill>
                <a:srgbClr val="004F59"/>
              </a:solidFill>
            </a:endParaRPr>
          </a:p>
        </p:txBody>
      </p:sp>
      <p:sp>
        <p:nvSpPr>
          <p:cNvPr id="73" name="Freeform 141"/>
          <p:cNvSpPr>
            <a:spLocks noChangeAspect="1" noEditPoints="1"/>
          </p:cNvSpPr>
          <p:nvPr/>
        </p:nvSpPr>
        <p:spPr bwMode="auto">
          <a:xfrm>
            <a:off x="3290013" y="2759399"/>
            <a:ext cx="767812" cy="767812"/>
          </a:xfrm>
          <a:custGeom>
            <a:avLst/>
            <a:gdLst>
              <a:gd name="T0" fmla="*/ 341 w 512"/>
              <a:gd name="T1" fmla="*/ 330 h 512"/>
              <a:gd name="T2" fmla="*/ 138 w 512"/>
              <a:gd name="T3" fmla="*/ 224 h 512"/>
              <a:gd name="T4" fmla="*/ 224 w 512"/>
              <a:gd name="T5" fmla="*/ 248 h 512"/>
              <a:gd name="T6" fmla="*/ 240 w 512"/>
              <a:gd name="T7" fmla="*/ 234 h 512"/>
              <a:gd name="T8" fmla="*/ 247 w 512"/>
              <a:gd name="T9" fmla="*/ 242 h 512"/>
              <a:gd name="T10" fmla="*/ 264 w 512"/>
              <a:gd name="T11" fmla="*/ 259 h 512"/>
              <a:gd name="T12" fmla="*/ 244 w 512"/>
              <a:gd name="T13" fmla="*/ 254 h 512"/>
              <a:gd name="T14" fmla="*/ 234 w 512"/>
              <a:gd name="T15" fmla="*/ 260 h 512"/>
              <a:gd name="T16" fmla="*/ 240 w 512"/>
              <a:gd name="T17" fmla="*/ 267 h 512"/>
              <a:gd name="T18" fmla="*/ 261 w 512"/>
              <a:gd name="T19" fmla="*/ 276 h 512"/>
              <a:gd name="T20" fmla="*/ 269 w 512"/>
              <a:gd name="T21" fmla="*/ 290 h 512"/>
              <a:gd name="T22" fmla="*/ 247 w 512"/>
              <a:gd name="T23" fmla="*/ 309 h 512"/>
              <a:gd name="T24" fmla="*/ 240 w 512"/>
              <a:gd name="T25" fmla="*/ 320 h 512"/>
              <a:gd name="T26" fmla="*/ 218 w 512"/>
              <a:gd name="T27" fmla="*/ 305 h 512"/>
              <a:gd name="T28" fmla="*/ 229 w 512"/>
              <a:gd name="T29" fmla="*/ 295 h 512"/>
              <a:gd name="T30" fmla="*/ 244 w 512"/>
              <a:gd name="T31" fmla="*/ 297 h 512"/>
              <a:gd name="T32" fmla="*/ 254 w 512"/>
              <a:gd name="T33" fmla="*/ 291 h 512"/>
              <a:gd name="T34" fmla="*/ 247 w 512"/>
              <a:gd name="T35" fmla="*/ 284 h 512"/>
              <a:gd name="T36" fmla="*/ 237 w 512"/>
              <a:gd name="T37" fmla="*/ 280 h 512"/>
              <a:gd name="T38" fmla="*/ 218 w 512"/>
              <a:gd name="T39" fmla="*/ 260 h 512"/>
              <a:gd name="T40" fmla="*/ 181 w 512"/>
              <a:gd name="T41" fmla="*/ 181 h 512"/>
              <a:gd name="T42" fmla="*/ 384 w 512"/>
              <a:gd name="T43" fmla="*/ 288 h 512"/>
              <a:gd name="T44" fmla="*/ 362 w 512"/>
              <a:gd name="T45" fmla="*/ 213 h 512"/>
              <a:gd name="T46" fmla="*/ 181 w 512"/>
              <a:gd name="T47" fmla="*/ 202 h 512"/>
              <a:gd name="T48" fmla="*/ 256 w 512"/>
              <a:gd name="T49" fmla="*/ 0 h 512"/>
              <a:gd name="T50" fmla="*/ 256 w 512"/>
              <a:gd name="T51" fmla="*/ 512 h 512"/>
              <a:gd name="T52" fmla="*/ 256 w 512"/>
              <a:gd name="T53" fmla="*/ 0 h 512"/>
              <a:gd name="T54" fmla="*/ 394 w 512"/>
              <a:gd name="T55" fmla="*/ 309 h 512"/>
              <a:gd name="T56" fmla="*/ 362 w 512"/>
              <a:gd name="T57" fmla="*/ 341 h 512"/>
              <a:gd name="T58" fmla="*/ 128 w 512"/>
              <a:gd name="T59" fmla="*/ 352 h 512"/>
              <a:gd name="T60" fmla="*/ 117 w 512"/>
              <a:gd name="T61" fmla="*/ 213 h 512"/>
              <a:gd name="T62" fmla="*/ 160 w 512"/>
              <a:gd name="T63" fmla="*/ 202 h 512"/>
              <a:gd name="T64" fmla="*/ 170 w 512"/>
              <a:gd name="T65" fmla="*/ 160 h 512"/>
              <a:gd name="T66" fmla="*/ 405 w 512"/>
              <a:gd name="T67" fmla="*/ 17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2" h="512">
                <a:moveTo>
                  <a:pt x="138" y="330"/>
                </a:moveTo>
                <a:cubicBezTo>
                  <a:pt x="341" y="330"/>
                  <a:pt x="341" y="330"/>
                  <a:pt x="341" y="330"/>
                </a:cubicBezTo>
                <a:cubicBezTo>
                  <a:pt x="341" y="224"/>
                  <a:pt x="341" y="224"/>
                  <a:pt x="341" y="224"/>
                </a:cubicBezTo>
                <a:cubicBezTo>
                  <a:pt x="138" y="224"/>
                  <a:pt x="138" y="224"/>
                  <a:pt x="138" y="224"/>
                </a:cubicBezTo>
                <a:lnTo>
                  <a:pt x="138" y="330"/>
                </a:lnTo>
                <a:close/>
                <a:moveTo>
                  <a:pt x="224" y="248"/>
                </a:moveTo>
                <a:cubicBezTo>
                  <a:pt x="228" y="245"/>
                  <a:pt x="233" y="243"/>
                  <a:pt x="240" y="242"/>
                </a:cubicBezTo>
                <a:cubicBezTo>
                  <a:pt x="240" y="234"/>
                  <a:pt x="240" y="234"/>
                  <a:pt x="240" y="234"/>
                </a:cubicBezTo>
                <a:cubicBezTo>
                  <a:pt x="247" y="234"/>
                  <a:pt x="247" y="234"/>
                  <a:pt x="247" y="234"/>
                </a:cubicBezTo>
                <a:cubicBezTo>
                  <a:pt x="247" y="242"/>
                  <a:pt x="247" y="242"/>
                  <a:pt x="247" y="242"/>
                </a:cubicBezTo>
                <a:cubicBezTo>
                  <a:pt x="255" y="242"/>
                  <a:pt x="262" y="244"/>
                  <a:pt x="268" y="247"/>
                </a:cubicBezTo>
                <a:cubicBezTo>
                  <a:pt x="264" y="259"/>
                  <a:pt x="264" y="259"/>
                  <a:pt x="264" y="259"/>
                </a:cubicBezTo>
                <a:cubicBezTo>
                  <a:pt x="258" y="256"/>
                  <a:pt x="253" y="255"/>
                  <a:pt x="247" y="255"/>
                </a:cubicBezTo>
                <a:cubicBezTo>
                  <a:pt x="247" y="255"/>
                  <a:pt x="246" y="254"/>
                  <a:pt x="244" y="254"/>
                </a:cubicBezTo>
                <a:cubicBezTo>
                  <a:pt x="242" y="254"/>
                  <a:pt x="240" y="255"/>
                  <a:pt x="240" y="255"/>
                </a:cubicBezTo>
                <a:cubicBezTo>
                  <a:pt x="236" y="255"/>
                  <a:pt x="234" y="257"/>
                  <a:pt x="234" y="260"/>
                </a:cubicBezTo>
                <a:cubicBezTo>
                  <a:pt x="234" y="262"/>
                  <a:pt x="234" y="263"/>
                  <a:pt x="235" y="264"/>
                </a:cubicBezTo>
                <a:cubicBezTo>
                  <a:pt x="236" y="265"/>
                  <a:pt x="238" y="266"/>
                  <a:pt x="240" y="267"/>
                </a:cubicBezTo>
                <a:cubicBezTo>
                  <a:pt x="247" y="270"/>
                  <a:pt x="247" y="270"/>
                  <a:pt x="247" y="270"/>
                </a:cubicBezTo>
                <a:cubicBezTo>
                  <a:pt x="254" y="272"/>
                  <a:pt x="259" y="274"/>
                  <a:pt x="261" y="276"/>
                </a:cubicBezTo>
                <a:cubicBezTo>
                  <a:pt x="264" y="278"/>
                  <a:pt x="266" y="280"/>
                  <a:pt x="268" y="282"/>
                </a:cubicBezTo>
                <a:cubicBezTo>
                  <a:pt x="269" y="285"/>
                  <a:pt x="269" y="287"/>
                  <a:pt x="269" y="290"/>
                </a:cubicBezTo>
                <a:cubicBezTo>
                  <a:pt x="269" y="296"/>
                  <a:pt x="268" y="300"/>
                  <a:pt x="264" y="303"/>
                </a:cubicBezTo>
                <a:cubicBezTo>
                  <a:pt x="260" y="307"/>
                  <a:pt x="254" y="309"/>
                  <a:pt x="247" y="309"/>
                </a:cubicBezTo>
                <a:cubicBezTo>
                  <a:pt x="247" y="320"/>
                  <a:pt x="247" y="320"/>
                  <a:pt x="247" y="320"/>
                </a:cubicBezTo>
                <a:cubicBezTo>
                  <a:pt x="240" y="320"/>
                  <a:pt x="240" y="320"/>
                  <a:pt x="240" y="320"/>
                </a:cubicBezTo>
                <a:cubicBezTo>
                  <a:pt x="240" y="309"/>
                  <a:pt x="240" y="309"/>
                  <a:pt x="240" y="309"/>
                </a:cubicBezTo>
                <a:cubicBezTo>
                  <a:pt x="232" y="309"/>
                  <a:pt x="225" y="308"/>
                  <a:pt x="218" y="305"/>
                </a:cubicBezTo>
                <a:cubicBezTo>
                  <a:pt x="218" y="292"/>
                  <a:pt x="218" y="292"/>
                  <a:pt x="218" y="292"/>
                </a:cubicBezTo>
                <a:cubicBezTo>
                  <a:pt x="221" y="293"/>
                  <a:pt x="225" y="294"/>
                  <a:pt x="229" y="295"/>
                </a:cubicBezTo>
                <a:cubicBezTo>
                  <a:pt x="233" y="297"/>
                  <a:pt x="237" y="297"/>
                  <a:pt x="240" y="297"/>
                </a:cubicBezTo>
                <a:cubicBezTo>
                  <a:pt x="240" y="297"/>
                  <a:pt x="242" y="297"/>
                  <a:pt x="244" y="297"/>
                </a:cubicBezTo>
                <a:cubicBezTo>
                  <a:pt x="246" y="297"/>
                  <a:pt x="247" y="297"/>
                  <a:pt x="247" y="297"/>
                </a:cubicBezTo>
                <a:cubicBezTo>
                  <a:pt x="252" y="296"/>
                  <a:pt x="254" y="294"/>
                  <a:pt x="254" y="291"/>
                </a:cubicBezTo>
                <a:cubicBezTo>
                  <a:pt x="254" y="290"/>
                  <a:pt x="254" y="288"/>
                  <a:pt x="252" y="287"/>
                </a:cubicBezTo>
                <a:cubicBezTo>
                  <a:pt x="251" y="286"/>
                  <a:pt x="250" y="285"/>
                  <a:pt x="247" y="284"/>
                </a:cubicBezTo>
                <a:cubicBezTo>
                  <a:pt x="240" y="282"/>
                  <a:pt x="240" y="282"/>
                  <a:pt x="240" y="282"/>
                </a:cubicBezTo>
                <a:cubicBezTo>
                  <a:pt x="237" y="280"/>
                  <a:pt x="237" y="280"/>
                  <a:pt x="237" y="280"/>
                </a:cubicBezTo>
                <a:cubicBezTo>
                  <a:pt x="230" y="278"/>
                  <a:pt x="225" y="275"/>
                  <a:pt x="222" y="272"/>
                </a:cubicBezTo>
                <a:cubicBezTo>
                  <a:pt x="220" y="269"/>
                  <a:pt x="218" y="265"/>
                  <a:pt x="218" y="260"/>
                </a:cubicBezTo>
                <a:cubicBezTo>
                  <a:pt x="218" y="255"/>
                  <a:pt x="220" y="251"/>
                  <a:pt x="224" y="248"/>
                </a:cubicBezTo>
                <a:close/>
                <a:moveTo>
                  <a:pt x="181" y="181"/>
                </a:moveTo>
                <a:cubicBezTo>
                  <a:pt x="384" y="181"/>
                  <a:pt x="384" y="181"/>
                  <a:pt x="384" y="181"/>
                </a:cubicBezTo>
                <a:cubicBezTo>
                  <a:pt x="384" y="288"/>
                  <a:pt x="384" y="288"/>
                  <a:pt x="384" y="288"/>
                </a:cubicBezTo>
                <a:cubicBezTo>
                  <a:pt x="362" y="288"/>
                  <a:pt x="362" y="288"/>
                  <a:pt x="362" y="288"/>
                </a:cubicBezTo>
                <a:cubicBezTo>
                  <a:pt x="362" y="213"/>
                  <a:pt x="362" y="213"/>
                  <a:pt x="362" y="213"/>
                </a:cubicBezTo>
                <a:cubicBezTo>
                  <a:pt x="362" y="207"/>
                  <a:pt x="358" y="202"/>
                  <a:pt x="352" y="202"/>
                </a:cubicBezTo>
                <a:cubicBezTo>
                  <a:pt x="181" y="202"/>
                  <a:pt x="181" y="202"/>
                  <a:pt x="181" y="202"/>
                </a:cubicBezTo>
                <a:lnTo>
                  <a:pt x="181" y="181"/>
                </a:ln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05" y="298"/>
                </a:moveTo>
                <a:cubicBezTo>
                  <a:pt x="405" y="304"/>
                  <a:pt x="400" y="309"/>
                  <a:pt x="394" y="309"/>
                </a:cubicBezTo>
                <a:cubicBezTo>
                  <a:pt x="362" y="309"/>
                  <a:pt x="362" y="309"/>
                  <a:pt x="362" y="309"/>
                </a:cubicBezTo>
                <a:cubicBezTo>
                  <a:pt x="362" y="341"/>
                  <a:pt x="362" y="341"/>
                  <a:pt x="362" y="341"/>
                </a:cubicBezTo>
                <a:cubicBezTo>
                  <a:pt x="362" y="347"/>
                  <a:pt x="358" y="352"/>
                  <a:pt x="352" y="352"/>
                </a:cubicBezTo>
                <a:cubicBezTo>
                  <a:pt x="128" y="352"/>
                  <a:pt x="128" y="352"/>
                  <a:pt x="128" y="352"/>
                </a:cubicBezTo>
                <a:cubicBezTo>
                  <a:pt x="122" y="352"/>
                  <a:pt x="117" y="347"/>
                  <a:pt x="117" y="341"/>
                </a:cubicBezTo>
                <a:cubicBezTo>
                  <a:pt x="117" y="213"/>
                  <a:pt x="117" y="213"/>
                  <a:pt x="117" y="213"/>
                </a:cubicBezTo>
                <a:cubicBezTo>
                  <a:pt x="117" y="207"/>
                  <a:pt x="122" y="202"/>
                  <a:pt x="128" y="202"/>
                </a:cubicBezTo>
                <a:cubicBezTo>
                  <a:pt x="160" y="202"/>
                  <a:pt x="160" y="202"/>
                  <a:pt x="160" y="202"/>
                </a:cubicBezTo>
                <a:cubicBezTo>
                  <a:pt x="160" y="170"/>
                  <a:pt x="160" y="170"/>
                  <a:pt x="160" y="170"/>
                </a:cubicBezTo>
                <a:cubicBezTo>
                  <a:pt x="160" y="164"/>
                  <a:pt x="164" y="160"/>
                  <a:pt x="170" y="160"/>
                </a:cubicBezTo>
                <a:cubicBezTo>
                  <a:pt x="394" y="160"/>
                  <a:pt x="394" y="160"/>
                  <a:pt x="394" y="160"/>
                </a:cubicBezTo>
                <a:cubicBezTo>
                  <a:pt x="400" y="160"/>
                  <a:pt x="405" y="164"/>
                  <a:pt x="405" y="170"/>
                </a:cubicBezTo>
                <a:lnTo>
                  <a:pt x="405" y="298"/>
                </a:lnTo>
                <a:close/>
              </a:path>
            </a:pathLst>
          </a:custGeom>
          <a:solidFill>
            <a:schemeClr val="accent4"/>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74" name="Freeform 351"/>
          <p:cNvSpPr>
            <a:spLocks noChangeAspect="1" noEditPoints="1"/>
          </p:cNvSpPr>
          <p:nvPr/>
        </p:nvSpPr>
        <p:spPr bwMode="auto">
          <a:xfrm>
            <a:off x="5104497" y="2757240"/>
            <a:ext cx="767812" cy="767812"/>
          </a:xfrm>
          <a:custGeom>
            <a:avLst/>
            <a:gdLst>
              <a:gd name="T0" fmla="*/ 336 w 512"/>
              <a:gd name="T1" fmla="*/ 169 h 512"/>
              <a:gd name="T2" fmla="*/ 337 w 512"/>
              <a:gd name="T3" fmla="*/ 131 h 512"/>
              <a:gd name="T4" fmla="*/ 295 w 512"/>
              <a:gd name="T5" fmla="*/ 159 h 512"/>
              <a:gd name="T6" fmla="*/ 117 w 512"/>
              <a:gd name="T7" fmla="*/ 266 h 512"/>
              <a:gd name="T8" fmla="*/ 180 w 512"/>
              <a:gd name="T9" fmla="*/ 373 h 512"/>
              <a:gd name="T10" fmla="*/ 213 w 512"/>
              <a:gd name="T11" fmla="*/ 362 h 512"/>
              <a:gd name="T12" fmla="*/ 266 w 512"/>
              <a:gd name="T13" fmla="*/ 352 h 512"/>
              <a:gd name="T14" fmla="*/ 277 w 512"/>
              <a:gd name="T15" fmla="*/ 373 h 512"/>
              <a:gd name="T16" fmla="*/ 309 w 512"/>
              <a:gd name="T17" fmla="*/ 361 h 512"/>
              <a:gd name="T18" fmla="*/ 351 w 512"/>
              <a:gd name="T19" fmla="*/ 276 h 512"/>
              <a:gd name="T20" fmla="*/ 394 w 512"/>
              <a:gd name="T21" fmla="*/ 266 h 512"/>
              <a:gd name="T22" fmla="*/ 384 w 512"/>
              <a:gd name="T23" fmla="*/ 224 h 512"/>
              <a:gd name="T24" fmla="*/ 226 w 512"/>
              <a:gd name="T25" fmla="*/ 185 h 512"/>
              <a:gd name="T26" fmla="*/ 171 w 512"/>
              <a:gd name="T27" fmla="*/ 213 h 512"/>
              <a:gd name="T28" fmla="*/ 164 w 512"/>
              <a:gd name="T29" fmla="*/ 194 h 512"/>
              <a:gd name="T30" fmla="*/ 234 w 512"/>
              <a:gd name="T31" fmla="*/ 172 h 512"/>
              <a:gd name="T32" fmla="*/ 256 w 512"/>
              <a:gd name="T33" fmla="*/ 0 h 512"/>
              <a:gd name="T34" fmla="*/ 256 w 512"/>
              <a:gd name="T35" fmla="*/ 512 h 512"/>
              <a:gd name="T36" fmla="*/ 256 w 512"/>
              <a:gd name="T37" fmla="*/ 0 h 512"/>
              <a:gd name="T38" fmla="*/ 405 w 512"/>
              <a:gd name="T39" fmla="*/ 288 h 512"/>
              <a:gd name="T40" fmla="*/ 330 w 512"/>
              <a:gd name="T41" fmla="*/ 365 h 512"/>
              <a:gd name="T42" fmla="*/ 320 w 512"/>
              <a:gd name="T43" fmla="*/ 394 h 512"/>
              <a:gd name="T44" fmla="*/ 256 w 512"/>
              <a:gd name="T45" fmla="*/ 384 h 512"/>
              <a:gd name="T46" fmla="*/ 234 w 512"/>
              <a:gd name="T47" fmla="*/ 373 h 512"/>
              <a:gd name="T48" fmla="*/ 224 w 512"/>
              <a:gd name="T49" fmla="*/ 394 h 512"/>
              <a:gd name="T50" fmla="*/ 160 w 512"/>
              <a:gd name="T51" fmla="*/ 384 h 512"/>
              <a:gd name="T52" fmla="*/ 114 w 512"/>
              <a:gd name="T53" fmla="*/ 336 h 512"/>
              <a:gd name="T54" fmla="*/ 234 w 512"/>
              <a:gd name="T55" fmla="*/ 128 h 512"/>
              <a:gd name="T56" fmla="*/ 351 w 512"/>
              <a:gd name="T57" fmla="*/ 106 h 512"/>
              <a:gd name="T58" fmla="*/ 362 w 512"/>
              <a:gd name="T59" fmla="*/ 120 h 512"/>
              <a:gd name="T60" fmla="*/ 390 w 512"/>
              <a:gd name="T61" fmla="*/ 202 h 512"/>
              <a:gd name="T62" fmla="*/ 416 w 512"/>
              <a:gd name="T63" fmla="*/ 21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2" h="512">
                <a:moveTo>
                  <a:pt x="374" y="218"/>
                </a:moveTo>
                <a:cubicBezTo>
                  <a:pt x="374" y="217"/>
                  <a:pt x="357" y="182"/>
                  <a:pt x="336" y="169"/>
                </a:cubicBezTo>
                <a:cubicBezTo>
                  <a:pt x="332" y="166"/>
                  <a:pt x="330" y="162"/>
                  <a:pt x="331" y="157"/>
                </a:cubicBezTo>
                <a:cubicBezTo>
                  <a:pt x="337" y="131"/>
                  <a:pt x="337" y="131"/>
                  <a:pt x="337" y="131"/>
                </a:cubicBezTo>
                <a:cubicBezTo>
                  <a:pt x="327" y="134"/>
                  <a:pt x="314" y="141"/>
                  <a:pt x="308" y="154"/>
                </a:cubicBezTo>
                <a:cubicBezTo>
                  <a:pt x="306" y="159"/>
                  <a:pt x="300" y="161"/>
                  <a:pt x="295" y="159"/>
                </a:cubicBezTo>
                <a:cubicBezTo>
                  <a:pt x="276" y="152"/>
                  <a:pt x="257" y="149"/>
                  <a:pt x="234" y="149"/>
                </a:cubicBezTo>
                <a:cubicBezTo>
                  <a:pt x="170" y="149"/>
                  <a:pt x="117" y="202"/>
                  <a:pt x="117" y="266"/>
                </a:cubicBezTo>
                <a:cubicBezTo>
                  <a:pt x="117" y="285"/>
                  <a:pt x="122" y="304"/>
                  <a:pt x="130" y="320"/>
                </a:cubicBezTo>
                <a:cubicBezTo>
                  <a:pt x="149" y="323"/>
                  <a:pt x="176" y="337"/>
                  <a:pt x="180" y="373"/>
                </a:cubicBezTo>
                <a:cubicBezTo>
                  <a:pt x="213" y="373"/>
                  <a:pt x="213" y="373"/>
                  <a:pt x="213" y="373"/>
                </a:cubicBezTo>
                <a:cubicBezTo>
                  <a:pt x="213" y="362"/>
                  <a:pt x="213" y="362"/>
                  <a:pt x="213" y="362"/>
                </a:cubicBezTo>
                <a:cubicBezTo>
                  <a:pt x="213" y="356"/>
                  <a:pt x="218" y="352"/>
                  <a:pt x="224" y="352"/>
                </a:cubicBezTo>
                <a:cubicBezTo>
                  <a:pt x="266" y="352"/>
                  <a:pt x="266" y="352"/>
                  <a:pt x="266" y="352"/>
                </a:cubicBezTo>
                <a:cubicBezTo>
                  <a:pt x="272" y="352"/>
                  <a:pt x="277" y="356"/>
                  <a:pt x="277" y="362"/>
                </a:cubicBezTo>
                <a:cubicBezTo>
                  <a:pt x="277" y="373"/>
                  <a:pt x="277" y="373"/>
                  <a:pt x="277" y="373"/>
                </a:cubicBezTo>
                <a:cubicBezTo>
                  <a:pt x="309" y="373"/>
                  <a:pt x="309" y="373"/>
                  <a:pt x="309" y="373"/>
                </a:cubicBezTo>
                <a:cubicBezTo>
                  <a:pt x="309" y="361"/>
                  <a:pt x="309" y="361"/>
                  <a:pt x="309" y="361"/>
                </a:cubicBezTo>
                <a:cubicBezTo>
                  <a:pt x="309" y="358"/>
                  <a:pt x="310" y="356"/>
                  <a:pt x="312" y="354"/>
                </a:cubicBezTo>
                <a:cubicBezTo>
                  <a:pt x="335" y="331"/>
                  <a:pt x="349" y="303"/>
                  <a:pt x="351" y="276"/>
                </a:cubicBezTo>
                <a:cubicBezTo>
                  <a:pt x="352" y="271"/>
                  <a:pt x="356" y="266"/>
                  <a:pt x="362" y="266"/>
                </a:cubicBezTo>
                <a:cubicBezTo>
                  <a:pt x="394" y="266"/>
                  <a:pt x="394" y="266"/>
                  <a:pt x="394" y="266"/>
                </a:cubicBezTo>
                <a:cubicBezTo>
                  <a:pt x="394" y="224"/>
                  <a:pt x="394" y="224"/>
                  <a:pt x="394" y="224"/>
                </a:cubicBezTo>
                <a:cubicBezTo>
                  <a:pt x="384" y="224"/>
                  <a:pt x="384" y="224"/>
                  <a:pt x="384" y="224"/>
                </a:cubicBezTo>
                <a:cubicBezTo>
                  <a:pt x="380" y="224"/>
                  <a:pt x="376" y="221"/>
                  <a:pt x="374" y="218"/>
                </a:cubicBezTo>
                <a:close/>
                <a:moveTo>
                  <a:pt x="226" y="185"/>
                </a:moveTo>
                <a:cubicBezTo>
                  <a:pt x="209" y="189"/>
                  <a:pt x="192" y="198"/>
                  <a:pt x="178" y="210"/>
                </a:cubicBezTo>
                <a:cubicBezTo>
                  <a:pt x="176" y="212"/>
                  <a:pt x="174" y="213"/>
                  <a:pt x="171" y="213"/>
                </a:cubicBezTo>
                <a:cubicBezTo>
                  <a:pt x="168" y="213"/>
                  <a:pt x="165" y="212"/>
                  <a:pt x="163" y="209"/>
                </a:cubicBezTo>
                <a:cubicBezTo>
                  <a:pt x="159" y="205"/>
                  <a:pt x="160" y="198"/>
                  <a:pt x="164" y="194"/>
                </a:cubicBezTo>
                <a:cubicBezTo>
                  <a:pt x="180" y="180"/>
                  <a:pt x="200" y="169"/>
                  <a:pt x="221" y="164"/>
                </a:cubicBezTo>
                <a:cubicBezTo>
                  <a:pt x="227" y="163"/>
                  <a:pt x="233" y="166"/>
                  <a:pt x="234" y="172"/>
                </a:cubicBezTo>
                <a:cubicBezTo>
                  <a:pt x="235" y="177"/>
                  <a:pt x="232" y="183"/>
                  <a:pt x="226" y="185"/>
                </a:cubicBez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277"/>
                </a:moveTo>
                <a:cubicBezTo>
                  <a:pt x="416" y="283"/>
                  <a:pt x="411" y="288"/>
                  <a:pt x="405" y="288"/>
                </a:cubicBezTo>
                <a:cubicBezTo>
                  <a:pt x="371" y="288"/>
                  <a:pt x="371" y="288"/>
                  <a:pt x="371" y="288"/>
                </a:cubicBezTo>
                <a:cubicBezTo>
                  <a:pt x="365" y="323"/>
                  <a:pt x="345" y="350"/>
                  <a:pt x="330" y="365"/>
                </a:cubicBezTo>
                <a:cubicBezTo>
                  <a:pt x="330" y="384"/>
                  <a:pt x="330" y="384"/>
                  <a:pt x="330" y="384"/>
                </a:cubicBezTo>
                <a:cubicBezTo>
                  <a:pt x="330" y="390"/>
                  <a:pt x="326" y="394"/>
                  <a:pt x="320" y="394"/>
                </a:cubicBezTo>
                <a:cubicBezTo>
                  <a:pt x="266" y="394"/>
                  <a:pt x="266" y="394"/>
                  <a:pt x="266" y="394"/>
                </a:cubicBezTo>
                <a:cubicBezTo>
                  <a:pt x="260" y="394"/>
                  <a:pt x="256" y="390"/>
                  <a:pt x="256" y="384"/>
                </a:cubicBezTo>
                <a:cubicBezTo>
                  <a:pt x="256" y="373"/>
                  <a:pt x="256" y="373"/>
                  <a:pt x="256" y="373"/>
                </a:cubicBezTo>
                <a:cubicBezTo>
                  <a:pt x="234" y="373"/>
                  <a:pt x="234" y="373"/>
                  <a:pt x="234" y="373"/>
                </a:cubicBezTo>
                <a:cubicBezTo>
                  <a:pt x="234" y="384"/>
                  <a:pt x="234" y="384"/>
                  <a:pt x="234" y="384"/>
                </a:cubicBezTo>
                <a:cubicBezTo>
                  <a:pt x="234" y="390"/>
                  <a:pt x="230" y="394"/>
                  <a:pt x="224" y="394"/>
                </a:cubicBezTo>
                <a:cubicBezTo>
                  <a:pt x="170" y="394"/>
                  <a:pt x="170" y="394"/>
                  <a:pt x="170" y="394"/>
                </a:cubicBezTo>
                <a:cubicBezTo>
                  <a:pt x="164" y="394"/>
                  <a:pt x="160" y="390"/>
                  <a:pt x="160" y="384"/>
                </a:cubicBezTo>
                <a:cubicBezTo>
                  <a:pt x="160" y="343"/>
                  <a:pt x="125" y="341"/>
                  <a:pt x="123" y="341"/>
                </a:cubicBezTo>
                <a:cubicBezTo>
                  <a:pt x="119" y="341"/>
                  <a:pt x="116" y="339"/>
                  <a:pt x="114" y="336"/>
                </a:cubicBezTo>
                <a:cubicBezTo>
                  <a:pt x="102" y="315"/>
                  <a:pt x="96" y="291"/>
                  <a:pt x="96" y="266"/>
                </a:cubicBezTo>
                <a:cubicBezTo>
                  <a:pt x="96" y="190"/>
                  <a:pt x="158" y="128"/>
                  <a:pt x="234" y="128"/>
                </a:cubicBezTo>
                <a:cubicBezTo>
                  <a:pt x="256" y="128"/>
                  <a:pt x="275" y="130"/>
                  <a:pt x="294" y="136"/>
                </a:cubicBezTo>
                <a:cubicBezTo>
                  <a:pt x="313" y="109"/>
                  <a:pt x="349" y="106"/>
                  <a:pt x="351" y="106"/>
                </a:cubicBezTo>
                <a:cubicBezTo>
                  <a:pt x="355" y="106"/>
                  <a:pt x="358" y="108"/>
                  <a:pt x="360" y="110"/>
                </a:cubicBezTo>
                <a:cubicBezTo>
                  <a:pt x="362" y="113"/>
                  <a:pt x="363" y="116"/>
                  <a:pt x="362" y="120"/>
                </a:cubicBezTo>
                <a:cubicBezTo>
                  <a:pt x="353" y="155"/>
                  <a:pt x="353" y="155"/>
                  <a:pt x="353" y="155"/>
                </a:cubicBezTo>
                <a:cubicBezTo>
                  <a:pt x="371" y="169"/>
                  <a:pt x="384" y="191"/>
                  <a:pt x="390" y="202"/>
                </a:cubicBezTo>
                <a:cubicBezTo>
                  <a:pt x="405" y="202"/>
                  <a:pt x="405" y="202"/>
                  <a:pt x="405" y="202"/>
                </a:cubicBezTo>
                <a:cubicBezTo>
                  <a:pt x="411" y="202"/>
                  <a:pt x="416" y="207"/>
                  <a:pt x="416" y="213"/>
                </a:cubicBezTo>
                <a:lnTo>
                  <a:pt x="416" y="277"/>
                </a:lnTo>
                <a:close/>
              </a:path>
            </a:pathLst>
          </a:custGeom>
          <a:solidFill>
            <a:schemeClr val="accent5"/>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75" name="Freeform 189"/>
          <p:cNvSpPr>
            <a:spLocks noChangeAspect="1" noEditPoints="1"/>
          </p:cNvSpPr>
          <p:nvPr/>
        </p:nvSpPr>
        <p:spPr bwMode="auto">
          <a:xfrm>
            <a:off x="5104497" y="3730587"/>
            <a:ext cx="767812" cy="767810"/>
          </a:xfrm>
          <a:custGeom>
            <a:avLst/>
            <a:gdLst>
              <a:gd name="T0" fmla="*/ 0 w 512"/>
              <a:gd name="T1" fmla="*/ 256 h 512"/>
              <a:gd name="T2" fmla="*/ 512 w 512"/>
              <a:gd name="T3" fmla="*/ 256 h 512"/>
              <a:gd name="T4" fmla="*/ 416 w 512"/>
              <a:gd name="T5" fmla="*/ 330 h 512"/>
              <a:gd name="T6" fmla="*/ 394 w 512"/>
              <a:gd name="T7" fmla="*/ 341 h 512"/>
              <a:gd name="T8" fmla="*/ 384 w 512"/>
              <a:gd name="T9" fmla="*/ 320 h 512"/>
              <a:gd name="T10" fmla="*/ 371 w 512"/>
              <a:gd name="T11" fmla="*/ 334 h 512"/>
              <a:gd name="T12" fmla="*/ 338 w 512"/>
              <a:gd name="T13" fmla="*/ 359 h 512"/>
              <a:gd name="T14" fmla="*/ 318 w 512"/>
              <a:gd name="T15" fmla="*/ 376 h 512"/>
              <a:gd name="T16" fmla="*/ 277 w 512"/>
              <a:gd name="T17" fmla="*/ 370 h 512"/>
              <a:gd name="T18" fmla="*/ 250 w 512"/>
              <a:gd name="T19" fmla="*/ 384 h 512"/>
              <a:gd name="T20" fmla="*/ 217 w 512"/>
              <a:gd name="T21" fmla="*/ 381 h 512"/>
              <a:gd name="T22" fmla="*/ 172 w 512"/>
              <a:gd name="T23" fmla="*/ 368 h 512"/>
              <a:gd name="T24" fmla="*/ 128 w 512"/>
              <a:gd name="T25" fmla="*/ 320 h 512"/>
              <a:gd name="T26" fmla="*/ 117 w 512"/>
              <a:gd name="T27" fmla="*/ 341 h 512"/>
              <a:gd name="T28" fmla="*/ 96 w 512"/>
              <a:gd name="T29" fmla="*/ 330 h 512"/>
              <a:gd name="T30" fmla="*/ 106 w 512"/>
              <a:gd name="T31" fmla="*/ 170 h 512"/>
              <a:gd name="T32" fmla="*/ 106 w 512"/>
              <a:gd name="T33" fmla="*/ 149 h 512"/>
              <a:gd name="T34" fmla="*/ 128 w 512"/>
              <a:gd name="T35" fmla="*/ 160 h 512"/>
              <a:gd name="T36" fmla="*/ 224 w 512"/>
              <a:gd name="T37" fmla="*/ 181 h 512"/>
              <a:gd name="T38" fmla="*/ 261 w 512"/>
              <a:gd name="T39" fmla="*/ 161 h 512"/>
              <a:gd name="T40" fmla="*/ 343 w 512"/>
              <a:gd name="T41" fmla="*/ 181 h 512"/>
              <a:gd name="T42" fmla="*/ 384 w 512"/>
              <a:gd name="T43" fmla="*/ 160 h 512"/>
              <a:gd name="T44" fmla="*/ 405 w 512"/>
              <a:gd name="T45" fmla="*/ 149 h 512"/>
              <a:gd name="T46" fmla="*/ 405 w 512"/>
              <a:gd name="T47" fmla="*/ 170 h 512"/>
              <a:gd name="T48" fmla="*/ 416 w 512"/>
              <a:gd name="T49" fmla="*/ 330 h 512"/>
              <a:gd name="T50" fmla="*/ 350 w 512"/>
              <a:gd name="T51" fmla="*/ 328 h 512"/>
              <a:gd name="T52" fmla="*/ 335 w 512"/>
              <a:gd name="T53" fmla="*/ 337 h 512"/>
              <a:gd name="T54" fmla="*/ 328 w 512"/>
              <a:gd name="T55" fmla="*/ 332 h 512"/>
              <a:gd name="T56" fmla="*/ 294 w 512"/>
              <a:gd name="T57" fmla="*/ 274 h 512"/>
              <a:gd name="T58" fmla="*/ 275 w 512"/>
              <a:gd name="T59" fmla="*/ 284 h 512"/>
              <a:gd name="T60" fmla="*/ 310 w 512"/>
              <a:gd name="T61" fmla="*/ 343 h 512"/>
              <a:gd name="T62" fmla="*/ 290 w 512"/>
              <a:gd name="T63" fmla="*/ 353 h 512"/>
              <a:gd name="T64" fmla="*/ 243 w 512"/>
              <a:gd name="T65" fmla="*/ 296 h 512"/>
              <a:gd name="T66" fmla="*/ 260 w 512"/>
              <a:gd name="T67" fmla="*/ 345 h 512"/>
              <a:gd name="T68" fmla="*/ 256 w 512"/>
              <a:gd name="T69" fmla="*/ 361 h 512"/>
              <a:gd name="T70" fmla="*/ 239 w 512"/>
              <a:gd name="T71" fmla="*/ 357 h 512"/>
              <a:gd name="T72" fmla="*/ 228 w 512"/>
              <a:gd name="T73" fmla="*/ 337 h 512"/>
              <a:gd name="T74" fmla="*/ 220 w 512"/>
              <a:gd name="T75" fmla="*/ 325 h 512"/>
              <a:gd name="T76" fmla="*/ 202 w 512"/>
              <a:gd name="T77" fmla="*/ 337 h 512"/>
              <a:gd name="T78" fmla="*/ 207 w 512"/>
              <a:gd name="T79" fmla="*/ 363 h 512"/>
              <a:gd name="T80" fmla="*/ 158 w 512"/>
              <a:gd name="T81" fmla="*/ 304 h 512"/>
              <a:gd name="T82" fmla="*/ 128 w 512"/>
              <a:gd name="T83" fmla="*/ 298 h 512"/>
              <a:gd name="T84" fmla="*/ 184 w 512"/>
              <a:gd name="T85" fmla="*/ 202 h 512"/>
              <a:gd name="T86" fmla="*/ 160 w 512"/>
              <a:gd name="T87" fmla="*/ 234 h 512"/>
              <a:gd name="T88" fmla="*/ 193 w 512"/>
              <a:gd name="T89" fmla="*/ 266 h 512"/>
              <a:gd name="T90" fmla="*/ 349 w 512"/>
              <a:gd name="T91" fmla="*/ 319 h 512"/>
              <a:gd name="T92" fmla="*/ 384 w 512"/>
              <a:gd name="T93" fmla="*/ 202 h 512"/>
              <a:gd name="T94" fmla="*/ 362 w 512"/>
              <a:gd name="T95" fmla="*/ 298 h 512"/>
              <a:gd name="T96" fmla="*/ 322 w 512"/>
              <a:gd name="T97" fmla="*/ 230 h 512"/>
              <a:gd name="T98" fmla="*/ 190 w 512"/>
              <a:gd name="T99" fmla="*/ 245 h 512"/>
              <a:gd name="T100" fmla="*/ 181 w 512"/>
              <a:gd name="T101" fmla="*/ 234 h 512"/>
              <a:gd name="T102" fmla="*/ 268 w 512"/>
              <a:gd name="T103" fmla="*/ 182 h 512"/>
              <a:gd name="T104" fmla="*/ 341 w 512"/>
              <a:gd name="T105"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330"/>
                </a:moveTo>
                <a:cubicBezTo>
                  <a:pt x="416" y="336"/>
                  <a:pt x="411" y="341"/>
                  <a:pt x="405" y="341"/>
                </a:cubicBezTo>
                <a:cubicBezTo>
                  <a:pt x="394" y="341"/>
                  <a:pt x="394" y="341"/>
                  <a:pt x="394" y="341"/>
                </a:cubicBezTo>
                <a:cubicBezTo>
                  <a:pt x="388" y="341"/>
                  <a:pt x="384" y="336"/>
                  <a:pt x="384" y="330"/>
                </a:cubicBezTo>
                <a:cubicBezTo>
                  <a:pt x="384" y="320"/>
                  <a:pt x="384" y="320"/>
                  <a:pt x="384" y="320"/>
                </a:cubicBezTo>
                <a:cubicBezTo>
                  <a:pt x="371" y="320"/>
                  <a:pt x="371" y="320"/>
                  <a:pt x="371" y="320"/>
                </a:cubicBezTo>
                <a:cubicBezTo>
                  <a:pt x="372" y="324"/>
                  <a:pt x="372" y="329"/>
                  <a:pt x="371" y="334"/>
                </a:cubicBezTo>
                <a:cubicBezTo>
                  <a:pt x="368" y="342"/>
                  <a:pt x="363" y="350"/>
                  <a:pt x="355" y="354"/>
                </a:cubicBezTo>
                <a:cubicBezTo>
                  <a:pt x="350" y="357"/>
                  <a:pt x="344" y="359"/>
                  <a:pt x="338" y="359"/>
                </a:cubicBezTo>
                <a:cubicBezTo>
                  <a:pt x="336" y="359"/>
                  <a:pt x="334" y="358"/>
                  <a:pt x="332" y="358"/>
                </a:cubicBezTo>
                <a:cubicBezTo>
                  <a:pt x="330" y="365"/>
                  <a:pt x="325" y="372"/>
                  <a:pt x="318" y="376"/>
                </a:cubicBezTo>
                <a:cubicBezTo>
                  <a:pt x="313" y="380"/>
                  <a:pt x="307" y="381"/>
                  <a:pt x="301" y="381"/>
                </a:cubicBezTo>
                <a:cubicBezTo>
                  <a:pt x="292" y="381"/>
                  <a:pt x="283" y="377"/>
                  <a:pt x="277" y="370"/>
                </a:cubicBezTo>
                <a:cubicBezTo>
                  <a:pt x="274" y="374"/>
                  <a:pt x="271" y="377"/>
                  <a:pt x="267" y="379"/>
                </a:cubicBezTo>
                <a:cubicBezTo>
                  <a:pt x="261" y="382"/>
                  <a:pt x="256" y="384"/>
                  <a:pt x="250" y="384"/>
                </a:cubicBezTo>
                <a:cubicBezTo>
                  <a:pt x="241" y="384"/>
                  <a:pt x="232" y="380"/>
                  <a:pt x="226" y="374"/>
                </a:cubicBezTo>
                <a:cubicBezTo>
                  <a:pt x="224" y="376"/>
                  <a:pt x="221" y="379"/>
                  <a:pt x="217" y="381"/>
                </a:cubicBezTo>
                <a:cubicBezTo>
                  <a:pt x="212" y="384"/>
                  <a:pt x="207" y="385"/>
                  <a:pt x="202" y="385"/>
                </a:cubicBezTo>
                <a:cubicBezTo>
                  <a:pt x="190" y="385"/>
                  <a:pt x="178" y="379"/>
                  <a:pt x="172" y="368"/>
                </a:cubicBezTo>
                <a:cubicBezTo>
                  <a:pt x="143" y="320"/>
                  <a:pt x="143" y="320"/>
                  <a:pt x="143" y="320"/>
                </a:cubicBezTo>
                <a:cubicBezTo>
                  <a:pt x="128" y="320"/>
                  <a:pt x="128" y="320"/>
                  <a:pt x="128" y="320"/>
                </a:cubicBezTo>
                <a:cubicBezTo>
                  <a:pt x="128" y="330"/>
                  <a:pt x="128" y="330"/>
                  <a:pt x="128" y="330"/>
                </a:cubicBezTo>
                <a:cubicBezTo>
                  <a:pt x="128" y="336"/>
                  <a:pt x="123" y="341"/>
                  <a:pt x="117" y="341"/>
                </a:cubicBezTo>
                <a:cubicBezTo>
                  <a:pt x="106" y="341"/>
                  <a:pt x="106" y="341"/>
                  <a:pt x="106" y="341"/>
                </a:cubicBezTo>
                <a:cubicBezTo>
                  <a:pt x="100" y="341"/>
                  <a:pt x="96" y="336"/>
                  <a:pt x="96" y="330"/>
                </a:cubicBezTo>
                <a:cubicBezTo>
                  <a:pt x="96" y="324"/>
                  <a:pt x="100" y="320"/>
                  <a:pt x="106" y="320"/>
                </a:cubicBezTo>
                <a:cubicBezTo>
                  <a:pt x="106" y="170"/>
                  <a:pt x="106" y="170"/>
                  <a:pt x="106" y="170"/>
                </a:cubicBezTo>
                <a:cubicBezTo>
                  <a:pt x="100" y="170"/>
                  <a:pt x="96" y="166"/>
                  <a:pt x="96" y="160"/>
                </a:cubicBezTo>
                <a:cubicBezTo>
                  <a:pt x="96" y="154"/>
                  <a:pt x="100" y="149"/>
                  <a:pt x="106" y="149"/>
                </a:cubicBezTo>
                <a:cubicBezTo>
                  <a:pt x="117" y="149"/>
                  <a:pt x="117" y="149"/>
                  <a:pt x="117" y="149"/>
                </a:cubicBezTo>
                <a:cubicBezTo>
                  <a:pt x="123" y="149"/>
                  <a:pt x="128" y="154"/>
                  <a:pt x="128" y="160"/>
                </a:cubicBezTo>
                <a:cubicBezTo>
                  <a:pt x="128" y="181"/>
                  <a:pt x="128" y="181"/>
                  <a:pt x="128" y="181"/>
                </a:cubicBezTo>
                <a:cubicBezTo>
                  <a:pt x="224" y="181"/>
                  <a:pt x="224" y="181"/>
                  <a:pt x="224" y="181"/>
                </a:cubicBezTo>
                <a:cubicBezTo>
                  <a:pt x="224" y="181"/>
                  <a:pt x="224" y="181"/>
                  <a:pt x="224" y="181"/>
                </a:cubicBezTo>
                <a:cubicBezTo>
                  <a:pt x="261" y="161"/>
                  <a:pt x="261" y="161"/>
                  <a:pt x="261" y="161"/>
                </a:cubicBezTo>
                <a:cubicBezTo>
                  <a:pt x="264" y="160"/>
                  <a:pt x="267" y="159"/>
                  <a:pt x="269" y="160"/>
                </a:cubicBezTo>
                <a:cubicBezTo>
                  <a:pt x="343" y="181"/>
                  <a:pt x="343" y="181"/>
                  <a:pt x="343" y="181"/>
                </a:cubicBezTo>
                <a:cubicBezTo>
                  <a:pt x="384" y="181"/>
                  <a:pt x="384" y="181"/>
                  <a:pt x="384" y="181"/>
                </a:cubicBezTo>
                <a:cubicBezTo>
                  <a:pt x="384" y="160"/>
                  <a:pt x="384" y="160"/>
                  <a:pt x="384" y="160"/>
                </a:cubicBezTo>
                <a:cubicBezTo>
                  <a:pt x="384" y="154"/>
                  <a:pt x="388" y="149"/>
                  <a:pt x="394" y="149"/>
                </a:cubicBezTo>
                <a:cubicBezTo>
                  <a:pt x="405" y="149"/>
                  <a:pt x="405" y="149"/>
                  <a:pt x="405" y="149"/>
                </a:cubicBezTo>
                <a:cubicBezTo>
                  <a:pt x="411" y="149"/>
                  <a:pt x="416" y="154"/>
                  <a:pt x="416" y="160"/>
                </a:cubicBezTo>
                <a:cubicBezTo>
                  <a:pt x="416" y="166"/>
                  <a:pt x="411" y="170"/>
                  <a:pt x="405" y="170"/>
                </a:cubicBezTo>
                <a:cubicBezTo>
                  <a:pt x="405" y="320"/>
                  <a:pt x="405" y="320"/>
                  <a:pt x="405" y="320"/>
                </a:cubicBezTo>
                <a:cubicBezTo>
                  <a:pt x="411" y="320"/>
                  <a:pt x="416" y="324"/>
                  <a:pt x="416" y="330"/>
                </a:cubicBezTo>
                <a:close/>
                <a:moveTo>
                  <a:pt x="349" y="319"/>
                </a:moveTo>
                <a:cubicBezTo>
                  <a:pt x="350" y="322"/>
                  <a:pt x="351" y="325"/>
                  <a:pt x="350" y="328"/>
                </a:cubicBezTo>
                <a:cubicBezTo>
                  <a:pt x="349" y="332"/>
                  <a:pt x="347" y="334"/>
                  <a:pt x="344" y="336"/>
                </a:cubicBezTo>
                <a:cubicBezTo>
                  <a:pt x="342" y="337"/>
                  <a:pt x="338" y="338"/>
                  <a:pt x="335" y="337"/>
                </a:cubicBezTo>
                <a:cubicBezTo>
                  <a:pt x="332" y="336"/>
                  <a:pt x="330" y="334"/>
                  <a:pt x="328" y="332"/>
                </a:cubicBezTo>
                <a:cubicBezTo>
                  <a:pt x="328" y="332"/>
                  <a:pt x="328" y="332"/>
                  <a:pt x="328" y="332"/>
                </a:cubicBezTo>
                <a:cubicBezTo>
                  <a:pt x="328" y="332"/>
                  <a:pt x="328" y="332"/>
                  <a:pt x="328" y="331"/>
                </a:cubicBezTo>
                <a:cubicBezTo>
                  <a:pt x="294" y="274"/>
                  <a:pt x="294" y="274"/>
                  <a:pt x="294" y="274"/>
                </a:cubicBezTo>
                <a:cubicBezTo>
                  <a:pt x="291" y="268"/>
                  <a:pt x="284" y="267"/>
                  <a:pt x="279" y="270"/>
                </a:cubicBezTo>
                <a:cubicBezTo>
                  <a:pt x="274" y="273"/>
                  <a:pt x="272" y="279"/>
                  <a:pt x="275" y="284"/>
                </a:cubicBezTo>
                <a:cubicBezTo>
                  <a:pt x="310" y="343"/>
                  <a:pt x="310" y="343"/>
                  <a:pt x="310" y="343"/>
                </a:cubicBezTo>
                <a:cubicBezTo>
                  <a:pt x="310" y="343"/>
                  <a:pt x="310" y="343"/>
                  <a:pt x="310" y="343"/>
                </a:cubicBezTo>
                <a:cubicBezTo>
                  <a:pt x="313" y="348"/>
                  <a:pt x="313" y="355"/>
                  <a:pt x="307" y="358"/>
                </a:cubicBezTo>
                <a:cubicBezTo>
                  <a:pt x="301" y="361"/>
                  <a:pt x="294" y="359"/>
                  <a:pt x="290" y="353"/>
                </a:cubicBezTo>
                <a:cubicBezTo>
                  <a:pt x="258" y="300"/>
                  <a:pt x="258" y="300"/>
                  <a:pt x="258" y="300"/>
                </a:cubicBezTo>
                <a:cubicBezTo>
                  <a:pt x="255" y="295"/>
                  <a:pt x="249" y="293"/>
                  <a:pt x="243" y="296"/>
                </a:cubicBezTo>
                <a:cubicBezTo>
                  <a:pt x="238" y="299"/>
                  <a:pt x="237" y="306"/>
                  <a:pt x="240" y="311"/>
                </a:cubicBezTo>
                <a:cubicBezTo>
                  <a:pt x="260" y="345"/>
                  <a:pt x="260" y="345"/>
                  <a:pt x="260" y="345"/>
                </a:cubicBezTo>
                <a:cubicBezTo>
                  <a:pt x="262" y="347"/>
                  <a:pt x="262" y="350"/>
                  <a:pt x="261" y="353"/>
                </a:cubicBezTo>
                <a:cubicBezTo>
                  <a:pt x="261" y="356"/>
                  <a:pt x="259" y="359"/>
                  <a:pt x="256" y="361"/>
                </a:cubicBezTo>
                <a:cubicBezTo>
                  <a:pt x="250" y="364"/>
                  <a:pt x="243" y="362"/>
                  <a:pt x="239" y="357"/>
                </a:cubicBezTo>
                <a:cubicBezTo>
                  <a:pt x="239" y="357"/>
                  <a:pt x="239" y="357"/>
                  <a:pt x="239" y="357"/>
                </a:cubicBezTo>
                <a:cubicBezTo>
                  <a:pt x="228" y="337"/>
                  <a:pt x="228" y="337"/>
                  <a:pt x="228" y="337"/>
                </a:cubicBezTo>
                <a:cubicBezTo>
                  <a:pt x="228" y="337"/>
                  <a:pt x="228" y="337"/>
                  <a:pt x="228" y="337"/>
                </a:cubicBezTo>
                <a:cubicBezTo>
                  <a:pt x="228" y="337"/>
                  <a:pt x="228" y="337"/>
                  <a:pt x="228" y="337"/>
                </a:cubicBezTo>
                <a:cubicBezTo>
                  <a:pt x="220" y="325"/>
                  <a:pt x="220" y="325"/>
                  <a:pt x="220" y="325"/>
                </a:cubicBezTo>
                <a:cubicBezTo>
                  <a:pt x="217" y="320"/>
                  <a:pt x="210" y="319"/>
                  <a:pt x="206" y="322"/>
                </a:cubicBezTo>
                <a:cubicBezTo>
                  <a:pt x="201" y="325"/>
                  <a:pt x="199" y="332"/>
                  <a:pt x="202" y="337"/>
                </a:cubicBezTo>
                <a:cubicBezTo>
                  <a:pt x="210" y="348"/>
                  <a:pt x="210" y="348"/>
                  <a:pt x="210" y="348"/>
                </a:cubicBezTo>
                <a:cubicBezTo>
                  <a:pt x="211" y="350"/>
                  <a:pt x="214" y="358"/>
                  <a:pt x="207" y="363"/>
                </a:cubicBezTo>
                <a:cubicBezTo>
                  <a:pt x="201" y="366"/>
                  <a:pt x="193" y="362"/>
                  <a:pt x="190" y="357"/>
                </a:cubicBezTo>
                <a:cubicBezTo>
                  <a:pt x="158" y="304"/>
                  <a:pt x="158" y="304"/>
                  <a:pt x="158" y="304"/>
                </a:cubicBezTo>
                <a:cubicBezTo>
                  <a:pt x="156" y="300"/>
                  <a:pt x="153" y="298"/>
                  <a:pt x="149" y="298"/>
                </a:cubicBezTo>
                <a:cubicBezTo>
                  <a:pt x="128" y="298"/>
                  <a:pt x="128" y="298"/>
                  <a:pt x="128" y="298"/>
                </a:cubicBezTo>
                <a:cubicBezTo>
                  <a:pt x="128" y="202"/>
                  <a:pt x="128" y="202"/>
                  <a:pt x="128" y="202"/>
                </a:cubicBezTo>
                <a:cubicBezTo>
                  <a:pt x="184" y="202"/>
                  <a:pt x="184" y="202"/>
                  <a:pt x="184" y="202"/>
                </a:cubicBezTo>
                <a:cubicBezTo>
                  <a:pt x="176" y="207"/>
                  <a:pt x="176" y="207"/>
                  <a:pt x="176" y="207"/>
                </a:cubicBezTo>
                <a:cubicBezTo>
                  <a:pt x="166" y="213"/>
                  <a:pt x="160" y="223"/>
                  <a:pt x="160" y="234"/>
                </a:cubicBezTo>
                <a:cubicBezTo>
                  <a:pt x="160" y="244"/>
                  <a:pt x="164" y="254"/>
                  <a:pt x="170" y="260"/>
                </a:cubicBezTo>
                <a:cubicBezTo>
                  <a:pt x="177" y="265"/>
                  <a:pt x="185" y="267"/>
                  <a:pt x="193" y="266"/>
                </a:cubicBezTo>
                <a:cubicBezTo>
                  <a:pt x="307" y="247"/>
                  <a:pt x="307" y="247"/>
                  <a:pt x="307" y="247"/>
                </a:cubicBezTo>
                <a:lnTo>
                  <a:pt x="349" y="319"/>
                </a:lnTo>
                <a:close/>
                <a:moveTo>
                  <a:pt x="341" y="202"/>
                </a:moveTo>
                <a:cubicBezTo>
                  <a:pt x="384" y="202"/>
                  <a:pt x="384" y="202"/>
                  <a:pt x="384" y="202"/>
                </a:cubicBezTo>
                <a:cubicBezTo>
                  <a:pt x="384" y="298"/>
                  <a:pt x="384" y="298"/>
                  <a:pt x="384" y="298"/>
                </a:cubicBezTo>
                <a:cubicBezTo>
                  <a:pt x="362" y="298"/>
                  <a:pt x="362" y="298"/>
                  <a:pt x="362" y="298"/>
                </a:cubicBezTo>
                <a:cubicBezTo>
                  <a:pt x="362" y="298"/>
                  <a:pt x="362" y="299"/>
                  <a:pt x="361" y="299"/>
                </a:cubicBezTo>
                <a:cubicBezTo>
                  <a:pt x="322" y="230"/>
                  <a:pt x="322" y="230"/>
                  <a:pt x="322" y="230"/>
                </a:cubicBezTo>
                <a:cubicBezTo>
                  <a:pt x="320" y="226"/>
                  <a:pt x="316" y="224"/>
                  <a:pt x="311" y="225"/>
                </a:cubicBezTo>
                <a:cubicBezTo>
                  <a:pt x="190" y="245"/>
                  <a:pt x="190" y="245"/>
                  <a:pt x="190" y="245"/>
                </a:cubicBezTo>
                <a:cubicBezTo>
                  <a:pt x="187" y="246"/>
                  <a:pt x="185" y="245"/>
                  <a:pt x="184" y="244"/>
                </a:cubicBezTo>
                <a:cubicBezTo>
                  <a:pt x="182" y="242"/>
                  <a:pt x="181" y="238"/>
                  <a:pt x="181" y="234"/>
                </a:cubicBezTo>
                <a:cubicBezTo>
                  <a:pt x="181" y="229"/>
                  <a:pt x="184" y="227"/>
                  <a:pt x="186" y="226"/>
                </a:cubicBezTo>
                <a:cubicBezTo>
                  <a:pt x="268" y="182"/>
                  <a:pt x="268" y="182"/>
                  <a:pt x="268" y="182"/>
                </a:cubicBezTo>
                <a:cubicBezTo>
                  <a:pt x="338" y="202"/>
                  <a:pt x="338" y="202"/>
                  <a:pt x="338" y="202"/>
                </a:cubicBezTo>
                <a:cubicBezTo>
                  <a:pt x="339" y="202"/>
                  <a:pt x="340" y="202"/>
                  <a:pt x="341" y="202"/>
                </a:cubicBezTo>
                <a:close/>
              </a:path>
            </a:pathLst>
          </a:custGeom>
          <a:solidFill>
            <a:schemeClr val="accent3"/>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grpSp>
        <p:nvGrpSpPr>
          <p:cNvPr id="76" name="Group 927"/>
          <p:cNvGrpSpPr>
            <a:grpSpLocks noChangeAspect="1"/>
          </p:cNvGrpSpPr>
          <p:nvPr/>
        </p:nvGrpSpPr>
        <p:grpSpPr bwMode="auto">
          <a:xfrm>
            <a:off x="4188093" y="4227580"/>
            <a:ext cx="767812" cy="767812"/>
            <a:chOff x="5432" y="3568"/>
            <a:chExt cx="340" cy="340"/>
          </a:xfrm>
          <a:solidFill>
            <a:schemeClr val="accent2"/>
          </a:solidFill>
        </p:grpSpPr>
        <p:sp>
          <p:nvSpPr>
            <p:cNvPr id="77" name="Freeform 928"/>
            <p:cNvSpPr>
              <a:spLocks noEditPoints="1"/>
            </p:cNvSpPr>
            <p:nvPr/>
          </p:nvSpPr>
          <p:spPr bwMode="auto">
            <a:xfrm>
              <a:off x="5432" y="3568"/>
              <a:ext cx="340" cy="340"/>
            </a:xfrm>
            <a:custGeom>
              <a:avLst/>
              <a:gdLst>
                <a:gd name="T0" fmla="*/ 332 w 512"/>
                <a:gd name="T1" fmla="*/ 245 h 512"/>
                <a:gd name="T2" fmla="*/ 340 w 512"/>
                <a:gd name="T3" fmla="*/ 305 h 512"/>
                <a:gd name="T4" fmla="*/ 256 w 512"/>
                <a:gd name="T5" fmla="*/ 341 h 512"/>
                <a:gd name="T6" fmla="*/ 171 w 512"/>
                <a:gd name="T7" fmla="*/ 306 h 512"/>
                <a:gd name="T8" fmla="*/ 179 w 512"/>
                <a:gd name="T9" fmla="*/ 245 h 512"/>
                <a:gd name="T10" fmla="*/ 251 w 512"/>
                <a:gd name="T11" fmla="*/ 276 h 512"/>
                <a:gd name="T12" fmla="*/ 256 w 512"/>
                <a:gd name="T13" fmla="*/ 277 h 512"/>
                <a:gd name="T14" fmla="*/ 260 w 512"/>
                <a:gd name="T15" fmla="*/ 276 h 512"/>
                <a:gd name="T16" fmla="*/ 332 w 512"/>
                <a:gd name="T17" fmla="*/ 245 h 512"/>
                <a:gd name="T18" fmla="*/ 136 w 512"/>
                <a:gd name="T19" fmla="*/ 203 h 512"/>
                <a:gd name="T20" fmla="*/ 256 w 512"/>
                <a:gd name="T21" fmla="*/ 255 h 512"/>
                <a:gd name="T22" fmla="*/ 376 w 512"/>
                <a:gd name="T23" fmla="*/ 203 h 512"/>
                <a:gd name="T24" fmla="*/ 256 w 512"/>
                <a:gd name="T25" fmla="*/ 160 h 512"/>
                <a:gd name="T26" fmla="*/ 136 w 512"/>
                <a:gd name="T27" fmla="*/ 203 h 512"/>
                <a:gd name="T28" fmla="*/ 512 w 512"/>
                <a:gd name="T29" fmla="*/ 256 h 512"/>
                <a:gd name="T30" fmla="*/ 256 w 512"/>
                <a:gd name="T31" fmla="*/ 512 h 512"/>
                <a:gd name="T32" fmla="*/ 0 w 512"/>
                <a:gd name="T33" fmla="*/ 256 h 512"/>
                <a:gd name="T34" fmla="*/ 256 w 512"/>
                <a:gd name="T35" fmla="*/ 0 h 512"/>
                <a:gd name="T36" fmla="*/ 512 w 512"/>
                <a:gd name="T37" fmla="*/ 256 h 512"/>
                <a:gd name="T38" fmla="*/ 416 w 512"/>
                <a:gd name="T39" fmla="*/ 202 h 512"/>
                <a:gd name="T40" fmla="*/ 409 w 512"/>
                <a:gd name="T41" fmla="*/ 192 h 512"/>
                <a:gd name="T42" fmla="*/ 259 w 512"/>
                <a:gd name="T43" fmla="*/ 139 h 512"/>
                <a:gd name="T44" fmla="*/ 252 w 512"/>
                <a:gd name="T45" fmla="*/ 139 h 512"/>
                <a:gd name="T46" fmla="*/ 103 w 512"/>
                <a:gd name="T47" fmla="*/ 192 h 512"/>
                <a:gd name="T48" fmla="*/ 96 w 512"/>
                <a:gd name="T49" fmla="*/ 202 h 512"/>
                <a:gd name="T50" fmla="*/ 102 w 512"/>
                <a:gd name="T51" fmla="*/ 212 h 512"/>
                <a:gd name="T52" fmla="*/ 159 w 512"/>
                <a:gd name="T53" fmla="*/ 236 h 512"/>
                <a:gd name="T54" fmla="*/ 149 w 512"/>
                <a:gd name="T55" fmla="*/ 308 h 512"/>
                <a:gd name="T56" fmla="*/ 150 w 512"/>
                <a:gd name="T57" fmla="*/ 314 h 512"/>
                <a:gd name="T58" fmla="*/ 256 w 512"/>
                <a:gd name="T59" fmla="*/ 362 h 512"/>
                <a:gd name="T60" fmla="*/ 360 w 512"/>
                <a:gd name="T61" fmla="*/ 316 h 512"/>
                <a:gd name="T62" fmla="*/ 362 w 512"/>
                <a:gd name="T63" fmla="*/ 308 h 512"/>
                <a:gd name="T64" fmla="*/ 353 w 512"/>
                <a:gd name="T65" fmla="*/ 236 h 512"/>
                <a:gd name="T66" fmla="*/ 384 w 512"/>
                <a:gd name="T67" fmla="*/ 223 h 512"/>
                <a:gd name="T68" fmla="*/ 384 w 512"/>
                <a:gd name="T69" fmla="*/ 352 h 512"/>
                <a:gd name="T70" fmla="*/ 394 w 512"/>
                <a:gd name="T71" fmla="*/ 362 h 512"/>
                <a:gd name="T72" fmla="*/ 405 w 512"/>
                <a:gd name="T73" fmla="*/ 352 h 512"/>
                <a:gd name="T74" fmla="*/ 405 w 512"/>
                <a:gd name="T75" fmla="*/ 214 h 512"/>
                <a:gd name="T76" fmla="*/ 409 w 512"/>
                <a:gd name="T77" fmla="*/ 212 h 512"/>
                <a:gd name="T78" fmla="*/ 416 w 512"/>
                <a:gd name="T79"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 h="512">
                  <a:moveTo>
                    <a:pt x="332" y="245"/>
                  </a:moveTo>
                  <a:cubicBezTo>
                    <a:pt x="340" y="305"/>
                    <a:pt x="340" y="305"/>
                    <a:pt x="340" y="305"/>
                  </a:cubicBezTo>
                  <a:cubicBezTo>
                    <a:pt x="331" y="315"/>
                    <a:pt x="299" y="341"/>
                    <a:pt x="256" y="341"/>
                  </a:cubicBezTo>
                  <a:cubicBezTo>
                    <a:pt x="201" y="341"/>
                    <a:pt x="177" y="315"/>
                    <a:pt x="171" y="306"/>
                  </a:cubicBezTo>
                  <a:cubicBezTo>
                    <a:pt x="179" y="245"/>
                    <a:pt x="179" y="245"/>
                    <a:pt x="179" y="245"/>
                  </a:cubicBezTo>
                  <a:cubicBezTo>
                    <a:pt x="251" y="276"/>
                    <a:pt x="251" y="276"/>
                    <a:pt x="251" y="276"/>
                  </a:cubicBezTo>
                  <a:cubicBezTo>
                    <a:pt x="253" y="277"/>
                    <a:pt x="254" y="277"/>
                    <a:pt x="256" y="277"/>
                  </a:cubicBezTo>
                  <a:cubicBezTo>
                    <a:pt x="257" y="277"/>
                    <a:pt x="259" y="277"/>
                    <a:pt x="260" y="276"/>
                  </a:cubicBezTo>
                  <a:lnTo>
                    <a:pt x="332" y="245"/>
                  </a:lnTo>
                  <a:close/>
                  <a:moveTo>
                    <a:pt x="136" y="203"/>
                  </a:moveTo>
                  <a:cubicBezTo>
                    <a:pt x="256" y="255"/>
                    <a:pt x="256" y="255"/>
                    <a:pt x="256" y="255"/>
                  </a:cubicBezTo>
                  <a:cubicBezTo>
                    <a:pt x="376" y="203"/>
                    <a:pt x="376" y="203"/>
                    <a:pt x="376" y="203"/>
                  </a:cubicBezTo>
                  <a:cubicBezTo>
                    <a:pt x="256" y="160"/>
                    <a:pt x="256" y="160"/>
                    <a:pt x="256" y="160"/>
                  </a:cubicBezTo>
                  <a:lnTo>
                    <a:pt x="136" y="203"/>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6" y="202"/>
                  </a:moveTo>
                  <a:cubicBezTo>
                    <a:pt x="416" y="198"/>
                    <a:pt x="413" y="194"/>
                    <a:pt x="409" y="192"/>
                  </a:cubicBezTo>
                  <a:cubicBezTo>
                    <a:pt x="259" y="139"/>
                    <a:pt x="259" y="139"/>
                    <a:pt x="259" y="139"/>
                  </a:cubicBezTo>
                  <a:cubicBezTo>
                    <a:pt x="257" y="138"/>
                    <a:pt x="254" y="138"/>
                    <a:pt x="252" y="139"/>
                  </a:cubicBezTo>
                  <a:cubicBezTo>
                    <a:pt x="103" y="192"/>
                    <a:pt x="103" y="192"/>
                    <a:pt x="103" y="192"/>
                  </a:cubicBezTo>
                  <a:cubicBezTo>
                    <a:pt x="99" y="194"/>
                    <a:pt x="96" y="198"/>
                    <a:pt x="96" y="202"/>
                  </a:cubicBezTo>
                  <a:cubicBezTo>
                    <a:pt x="96" y="206"/>
                    <a:pt x="98" y="210"/>
                    <a:pt x="102" y="212"/>
                  </a:cubicBezTo>
                  <a:cubicBezTo>
                    <a:pt x="159" y="236"/>
                    <a:pt x="159" y="236"/>
                    <a:pt x="159" y="236"/>
                  </a:cubicBezTo>
                  <a:cubicBezTo>
                    <a:pt x="149" y="308"/>
                    <a:pt x="149" y="308"/>
                    <a:pt x="149" y="308"/>
                  </a:cubicBezTo>
                  <a:cubicBezTo>
                    <a:pt x="149" y="310"/>
                    <a:pt x="149" y="312"/>
                    <a:pt x="150" y="314"/>
                  </a:cubicBezTo>
                  <a:cubicBezTo>
                    <a:pt x="152" y="316"/>
                    <a:pt x="179" y="362"/>
                    <a:pt x="256" y="362"/>
                  </a:cubicBezTo>
                  <a:cubicBezTo>
                    <a:pt x="319" y="362"/>
                    <a:pt x="358" y="318"/>
                    <a:pt x="360" y="316"/>
                  </a:cubicBezTo>
                  <a:cubicBezTo>
                    <a:pt x="362" y="314"/>
                    <a:pt x="363" y="311"/>
                    <a:pt x="362" y="308"/>
                  </a:cubicBezTo>
                  <a:cubicBezTo>
                    <a:pt x="353" y="236"/>
                    <a:pt x="353" y="236"/>
                    <a:pt x="353" y="236"/>
                  </a:cubicBezTo>
                  <a:cubicBezTo>
                    <a:pt x="384" y="223"/>
                    <a:pt x="384" y="223"/>
                    <a:pt x="384" y="223"/>
                  </a:cubicBezTo>
                  <a:cubicBezTo>
                    <a:pt x="384" y="352"/>
                    <a:pt x="384" y="352"/>
                    <a:pt x="384" y="352"/>
                  </a:cubicBezTo>
                  <a:cubicBezTo>
                    <a:pt x="384" y="358"/>
                    <a:pt x="388" y="362"/>
                    <a:pt x="394" y="362"/>
                  </a:cubicBezTo>
                  <a:cubicBezTo>
                    <a:pt x="400" y="362"/>
                    <a:pt x="405" y="358"/>
                    <a:pt x="405" y="352"/>
                  </a:cubicBezTo>
                  <a:cubicBezTo>
                    <a:pt x="405" y="214"/>
                    <a:pt x="405" y="214"/>
                    <a:pt x="405" y="214"/>
                  </a:cubicBezTo>
                  <a:cubicBezTo>
                    <a:pt x="409" y="212"/>
                    <a:pt x="409" y="212"/>
                    <a:pt x="409" y="212"/>
                  </a:cubicBezTo>
                  <a:cubicBezTo>
                    <a:pt x="413" y="210"/>
                    <a:pt x="416" y="206"/>
                    <a:pt x="416" y="202"/>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4" name="Freeform 929"/>
            <p:cNvSpPr>
              <a:spLocks noEditPoints="1"/>
            </p:cNvSpPr>
            <p:nvPr/>
          </p:nvSpPr>
          <p:spPr bwMode="auto">
            <a:xfrm>
              <a:off x="5432" y="3568"/>
              <a:ext cx="340" cy="340"/>
            </a:xfrm>
            <a:custGeom>
              <a:avLst/>
              <a:gdLst>
                <a:gd name="T0" fmla="*/ 332 w 512"/>
                <a:gd name="T1" fmla="*/ 245 h 512"/>
                <a:gd name="T2" fmla="*/ 340 w 512"/>
                <a:gd name="T3" fmla="*/ 305 h 512"/>
                <a:gd name="T4" fmla="*/ 256 w 512"/>
                <a:gd name="T5" fmla="*/ 341 h 512"/>
                <a:gd name="T6" fmla="*/ 171 w 512"/>
                <a:gd name="T7" fmla="*/ 306 h 512"/>
                <a:gd name="T8" fmla="*/ 179 w 512"/>
                <a:gd name="T9" fmla="*/ 245 h 512"/>
                <a:gd name="T10" fmla="*/ 251 w 512"/>
                <a:gd name="T11" fmla="*/ 276 h 512"/>
                <a:gd name="T12" fmla="*/ 256 w 512"/>
                <a:gd name="T13" fmla="*/ 277 h 512"/>
                <a:gd name="T14" fmla="*/ 260 w 512"/>
                <a:gd name="T15" fmla="*/ 276 h 512"/>
                <a:gd name="T16" fmla="*/ 332 w 512"/>
                <a:gd name="T17" fmla="*/ 245 h 512"/>
                <a:gd name="T18" fmla="*/ 136 w 512"/>
                <a:gd name="T19" fmla="*/ 203 h 512"/>
                <a:gd name="T20" fmla="*/ 256 w 512"/>
                <a:gd name="T21" fmla="*/ 255 h 512"/>
                <a:gd name="T22" fmla="*/ 376 w 512"/>
                <a:gd name="T23" fmla="*/ 203 h 512"/>
                <a:gd name="T24" fmla="*/ 256 w 512"/>
                <a:gd name="T25" fmla="*/ 160 h 512"/>
                <a:gd name="T26" fmla="*/ 136 w 512"/>
                <a:gd name="T27" fmla="*/ 203 h 512"/>
                <a:gd name="T28" fmla="*/ 512 w 512"/>
                <a:gd name="T29" fmla="*/ 256 h 512"/>
                <a:gd name="T30" fmla="*/ 256 w 512"/>
                <a:gd name="T31" fmla="*/ 512 h 512"/>
                <a:gd name="T32" fmla="*/ 0 w 512"/>
                <a:gd name="T33" fmla="*/ 256 h 512"/>
                <a:gd name="T34" fmla="*/ 256 w 512"/>
                <a:gd name="T35" fmla="*/ 0 h 512"/>
                <a:gd name="T36" fmla="*/ 512 w 512"/>
                <a:gd name="T37" fmla="*/ 256 h 512"/>
                <a:gd name="T38" fmla="*/ 416 w 512"/>
                <a:gd name="T39" fmla="*/ 202 h 512"/>
                <a:gd name="T40" fmla="*/ 409 w 512"/>
                <a:gd name="T41" fmla="*/ 192 h 512"/>
                <a:gd name="T42" fmla="*/ 259 w 512"/>
                <a:gd name="T43" fmla="*/ 139 h 512"/>
                <a:gd name="T44" fmla="*/ 252 w 512"/>
                <a:gd name="T45" fmla="*/ 139 h 512"/>
                <a:gd name="T46" fmla="*/ 103 w 512"/>
                <a:gd name="T47" fmla="*/ 192 h 512"/>
                <a:gd name="T48" fmla="*/ 96 w 512"/>
                <a:gd name="T49" fmla="*/ 202 h 512"/>
                <a:gd name="T50" fmla="*/ 102 w 512"/>
                <a:gd name="T51" fmla="*/ 212 h 512"/>
                <a:gd name="T52" fmla="*/ 159 w 512"/>
                <a:gd name="T53" fmla="*/ 236 h 512"/>
                <a:gd name="T54" fmla="*/ 149 w 512"/>
                <a:gd name="T55" fmla="*/ 308 h 512"/>
                <a:gd name="T56" fmla="*/ 150 w 512"/>
                <a:gd name="T57" fmla="*/ 314 h 512"/>
                <a:gd name="T58" fmla="*/ 256 w 512"/>
                <a:gd name="T59" fmla="*/ 362 h 512"/>
                <a:gd name="T60" fmla="*/ 360 w 512"/>
                <a:gd name="T61" fmla="*/ 316 h 512"/>
                <a:gd name="T62" fmla="*/ 362 w 512"/>
                <a:gd name="T63" fmla="*/ 308 h 512"/>
                <a:gd name="T64" fmla="*/ 353 w 512"/>
                <a:gd name="T65" fmla="*/ 236 h 512"/>
                <a:gd name="T66" fmla="*/ 384 w 512"/>
                <a:gd name="T67" fmla="*/ 223 h 512"/>
                <a:gd name="T68" fmla="*/ 384 w 512"/>
                <a:gd name="T69" fmla="*/ 352 h 512"/>
                <a:gd name="T70" fmla="*/ 394 w 512"/>
                <a:gd name="T71" fmla="*/ 362 h 512"/>
                <a:gd name="T72" fmla="*/ 405 w 512"/>
                <a:gd name="T73" fmla="*/ 352 h 512"/>
                <a:gd name="T74" fmla="*/ 405 w 512"/>
                <a:gd name="T75" fmla="*/ 214 h 512"/>
                <a:gd name="T76" fmla="*/ 409 w 512"/>
                <a:gd name="T77" fmla="*/ 212 h 512"/>
                <a:gd name="T78" fmla="*/ 416 w 512"/>
                <a:gd name="T79"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 h="512">
                  <a:moveTo>
                    <a:pt x="332" y="245"/>
                  </a:moveTo>
                  <a:cubicBezTo>
                    <a:pt x="340" y="305"/>
                    <a:pt x="340" y="305"/>
                    <a:pt x="340" y="305"/>
                  </a:cubicBezTo>
                  <a:cubicBezTo>
                    <a:pt x="331" y="315"/>
                    <a:pt x="299" y="341"/>
                    <a:pt x="256" y="341"/>
                  </a:cubicBezTo>
                  <a:cubicBezTo>
                    <a:pt x="201" y="341"/>
                    <a:pt x="177" y="315"/>
                    <a:pt x="171" y="306"/>
                  </a:cubicBezTo>
                  <a:cubicBezTo>
                    <a:pt x="179" y="245"/>
                    <a:pt x="179" y="245"/>
                    <a:pt x="179" y="245"/>
                  </a:cubicBezTo>
                  <a:cubicBezTo>
                    <a:pt x="251" y="276"/>
                    <a:pt x="251" y="276"/>
                    <a:pt x="251" y="276"/>
                  </a:cubicBezTo>
                  <a:cubicBezTo>
                    <a:pt x="253" y="277"/>
                    <a:pt x="254" y="277"/>
                    <a:pt x="256" y="277"/>
                  </a:cubicBezTo>
                  <a:cubicBezTo>
                    <a:pt x="257" y="277"/>
                    <a:pt x="259" y="277"/>
                    <a:pt x="260" y="276"/>
                  </a:cubicBezTo>
                  <a:lnTo>
                    <a:pt x="332" y="245"/>
                  </a:lnTo>
                  <a:close/>
                  <a:moveTo>
                    <a:pt x="136" y="203"/>
                  </a:moveTo>
                  <a:cubicBezTo>
                    <a:pt x="256" y="255"/>
                    <a:pt x="256" y="255"/>
                    <a:pt x="256" y="255"/>
                  </a:cubicBezTo>
                  <a:cubicBezTo>
                    <a:pt x="376" y="203"/>
                    <a:pt x="376" y="203"/>
                    <a:pt x="376" y="203"/>
                  </a:cubicBezTo>
                  <a:cubicBezTo>
                    <a:pt x="256" y="160"/>
                    <a:pt x="256" y="160"/>
                    <a:pt x="256" y="160"/>
                  </a:cubicBezTo>
                  <a:lnTo>
                    <a:pt x="136" y="203"/>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6" y="202"/>
                  </a:moveTo>
                  <a:cubicBezTo>
                    <a:pt x="416" y="198"/>
                    <a:pt x="413" y="194"/>
                    <a:pt x="409" y="192"/>
                  </a:cubicBezTo>
                  <a:cubicBezTo>
                    <a:pt x="259" y="139"/>
                    <a:pt x="259" y="139"/>
                    <a:pt x="259" y="139"/>
                  </a:cubicBezTo>
                  <a:cubicBezTo>
                    <a:pt x="257" y="138"/>
                    <a:pt x="254" y="138"/>
                    <a:pt x="252" y="139"/>
                  </a:cubicBezTo>
                  <a:cubicBezTo>
                    <a:pt x="103" y="192"/>
                    <a:pt x="103" y="192"/>
                    <a:pt x="103" y="192"/>
                  </a:cubicBezTo>
                  <a:cubicBezTo>
                    <a:pt x="99" y="194"/>
                    <a:pt x="96" y="198"/>
                    <a:pt x="96" y="202"/>
                  </a:cubicBezTo>
                  <a:cubicBezTo>
                    <a:pt x="96" y="206"/>
                    <a:pt x="98" y="210"/>
                    <a:pt x="102" y="212"/>
                  </a:cubicBezTo>
                  <a:cubicBezTo>
                    <a:pt x="159" y="236"/>
                    <a:pt x="159" y="236"/>
                    <a:pt x="159" y="236"/>
                  </a:cubicBezTo>
                  <a:cubicBezTo>
                    <a:pt x="149" y="308"/>
                    <a:pt x="149" y="308"/>
                    <a:pt x="149" y="308"/>
                  </a:cubicBezTo>
                  <a:cubicBezTo>
                    <a:pt x="149" y="310"/>
                    <a:pt x="149" y="312"/>
                    <a:pt x="150" y="314"/>
                  </a:cubicBezTo>
                  <a:cubicBezTo>
                    <a:pt x="152" y="316"/>
                    <a:pt x="179" y="362"/>
                    <a:pt x="256" y="362"/>
                  </a:cubicBezTo>
                  <a:cubicBezTo>
                    <a:pt x="319" y="362"/>
                    <a:pt x="358" y="318"/>
                    <a:pt x="360" y="316"/>
                  </a:cubicBezTo>
                  <a:cubicBezTo>
                    <a:pt x="362" y="314"/>
                    <a:pt x="363" y="311"/>
                    <a:pt x="362" y="308"/>
                  </a:cubicBezTo>
                  <a:cubicBezTo>
                    <a:pt x="353" y="236"/>
                    <a:pt x="353" y="236"/>
                    <a:pt x="353" y="236"/>
                  </a:cubicBezTo>
                  <a:cubicBezTo>
                    <a:pt x="384" y="223"/>
                    <a:pt x="384" y="223"/>
                    <a:pt x="384" y="223"/>
                  </a:cubicBezTo>
                  <a:cubicBezTo>
                    <a:pt x="384" y="352"/>
                    <a:pt x="384" y="352"/>
                    <a:pt x="384" y="352"/>
                  </a:cubicBezTo>
                  <a:cubicBezTo>
                    <a:pt x="384" y="358"/>
                    <a:pt x="388" y="362"/>
                    <a:pt x="394" y="362"/>
                  </a:cubicBezTo>
                  <a:cubicBezTo>
                    <a:pt x="400" y="362"/>
                    <a:pt x="405" y="358"/>
                    <a:pt x="405" y="352"/>
                  </a:cubicBezTo>
                  <a:cubicBezTo>
                    <a:pt x="405" y="214"/>
                    <a:pt x="405" y="214"/>
                    <a:pt x="405" y="214"/>
                  </a:cubicBezTo>
                  <a:cubicBezTo>
                    <a:pt x="409" y="212"/>
                    <a:pt x="409" y="212"/>
                    <a:pt x="409" y="212"/>
                  </a:cubicBezTo>
                  <a:cubicBezTo>
                    <a:pt x="413" y="210"/>
                    <a:pt x="416" y="206"/>
                    <a:pt x="416" y="202"/>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85" name="Group 531"/>
          <p:cNvGrpSpPr>
            <a:grpSpLocks noChangeAspect="1"/>
          </p:cNvGrpSpPr>
          <p:nvPr/>
        </p:nvGrpSpPr>
        <p:grpSpPr bwMode="auto">
          <a:xfrm>
            <a:off x="3288093" y="3730585"/>
            <a:ext cx="767812" cy="767812"/>
            <a:chOff x="3061" y="1953"/>
            <a:chExt cx="340" cy="340"/>
          </a:xfrm>
          <a:solidFill>
            <a:schemeClr val="accent1"/>
          </a:solidFill>
        </p:grpSpPr>
        <p:sp>
          <p:nvSpPr>
            <p:cNvPr id="86" name="Freeform 532"/>
            <p:cNvSpPr>
              <a:spLocks noEditPoints="1"/>
            </p:cNvSpPr>
            <p:nvPr/>
          </p:nvSpPr>
          <p:spPr bwMode="auto">
            <a:xfrm>
              <a:off x="3061" y="1953"/>
              <a:ext cx="340" cy="340"/>
            </a:xfrm>
            <a:custGeom>
              <a:avLst/>
              <a:gdLst>
                <a:gd name="T0" fmla="*/ 356 w 512"/>
                <a:gd name="T1" fmla="*/ 352 h 512"/>
                <a:gd name="T2" fmla="*/ 366 w 512"/>
                <a:gd name="T3" fmla="*/ 373 h 512"/>
                <a:gd name="T4" fmla="*/ 145 w 512"/>
                <a:gd name="T5" fmla="*/ 373 h 512"/>
                <a:gd name="T6" fmla="*/ 156 w 512"/>
                <a:gd name="T7" fmla="*/ 352 h 512"/>
                <a:gd name="T8" fmla="*/ 356 w 512"/>
                <a:gd name="T9" fmla="*/ 352 h 512"/>
                <a:gd name="T10" fmla="*/ 256 w 512"/>
                <a:gd name="T11" fmla="*/ 118 h 512"/>
                <a:gd name="T12" fmla="*/ 180 w 512"/>
                <a:gd name="T13" fmla="*/ 160 h 512"/>
                <a:gd name="T14" fmla="*/ 331 w 512"/>
                <a:gd name="T15" fmla="*/ 160 h 512"/>
                <a:gd name="T16" fmla="*/ 256 w 512"/>
                <a:gd name="T17" fmla="*/ 118 h 512"/>
                <a:gd name="T18" fmla="*/ 512 w 512"/>
                <a:gd name="T19" fmla="*/ 256 h 512"/>
                <a:gd name="T20" fmla="*/ 256 w 512"/>
                <a:gd name="T21" fmla="*/ 512 h 512"/>
                <a:gd name="T22" fmla="*/ 0 w 512"/>
                <a:gd name="T23" fmla="*/ 256 h 512"/>
                <a:gd name="T24" fmla="*/ 256 w 512"/>
                <a:gd name="T25" fmla="*/ 0 h 512"/>
                <a:gd name="T26" fmla="*/ 512 w 512"/>
                <a:gd name="T27" fmla="*/ 256 h 512"/>
                <a:gd name="T28" fmla="*/ 128 w 512"/>
                <a:gd name="T29" fmla="*/ 173 h 512"/>
                <a:gd name="T30" fmla="*/ 138 w 512"/>
                <a:gd name="T31" fmla="*/ 181 h 512"/>
                <a:gd name="T32" fmla="*/ 373 w 512"/>
                <a:gd name="T33" fmla="*/ 181 h 512"/>
                <a:gd name="T34" fmla="*/ 383 w 512"/>
                <a:gd name="T35" fmla="*/ 173 h 512"/>
                <a:gd name="T36" fmla="*/ 378 w 512"/>
                <a:gd name="T37" fmla="*/ 161 h 512"/>
                <a:gd name="T38" fmla="*/ 261 w 512"/>
                <a:gd name="T39" fmla="*/ 97 h 512"/>
                <a:gd name="T40" fmla="*/ 251 w 512"/>
                <a:gd name="T41" fmla="*/ 97 h 512"/>
                <a:gd name="T42" fmla="*/ 133 w 512"/>
                <a:gd name="T43" fmla="*/ 161 h 512"/>
                <a:gd name="T44" fmla="*/ 128 w 512"/>
                <a:gd name="T45" fmla="*/ 173 h 512"/>
                <a:gd name="T46" fmla="*/ 352 w 512"/>
                <a:gd name="T47" fmla="*/ 202 h 512"/>
                <a:gd name="T48" fmla="*/ 341 w 512"/>
                <a:gd name="T49" fmla="*/ 213 h 512"/>
                <a:gd name="T50" fmla="*/ 341 w 512"/>
                <a:gd name="T51" fmla="*/ 298 h 512"/>
                <a:gd name="T52" fmla="*/ 352 w 512"/>
                <a:gd name="T53" fmla="*/ 309 h 512"/>
                <a:gd name="T54" fmla="*/ 362 w 512"/>
                <a:gd name="T55" fmla="*/ 298 h 512"/>
                <a:gd name="T56" fmla="*/ 362 w 512"/>
                <a:gd name="T57" fmla="*/ 213 h 512"/>
                <a:gd name="T58" fmla="*/ 352 w 512"/>
                <a:gd name="T59" fmla="*/ 202 h 512"/>
                <a:gd name="T60" fmla="*/ 288 w 512"/>
                <a:gd name="T61" fmla="*/ 202 h 512"/>
                <a:gd name="T62" fmla="*/ 277 w 512"/>
                <a:gd name="T63" fmla="*/ 213 h 512"/>
                <a:gd name="T64" fmla="*/ 277 w 512"/>
                <a:gd name="T65" fmla="*/ 298 h 512"/>
                <a:gd name="T66" fmla="*/ 288 w 512"/>
                <a:gd name="T67" fmla="*/ 309 h 512"/>
                <a:gd name="T68" fmla="*/ 298 w 512"/>
                <a:gd name="T69" fmla="*/ 298 h 512"/>
                <a:gd name="T70" fmla="*/ 298 w 512"/>
                <a:gd name="T71" fmla="*/ 213 h 512"/>
                <a:gd name="T72" fmla="*/ 288 w 512"/>
                <a:gd name="T73" fmla="*/ 202 h 512"/>
                <a:gd name="T74" fmla="*/ 224 w 512"/>
                <a:gd name="T75" fmla="*/ 202 h 512"/>
                <a:gd name="T76" fmla="*/ 213 w 512"/>
                <a:gd name="T77" fmla="*/ 213 h 512"/>
                <a:gd name="T78" fmla="*/ 213 w 512"/>
                <a:gd name="T79" fmla="*/ 298 h 512"/>
                <a:gd name="T80" fmla="*/ 224 w 512"/>
                <a:gd name="T81" fmla="*/ 309 h 512"/>
                <a:gd name="T82" fmla="*/ 234 w 512"/>
                <a:gd name="T83" fmla="*/ 298 h 512"/>
                <a:gd name="T84" fmla="*/ 234 w 512"/>
                <a:gd name="T85" fmla="*/ 213 h 512"/>
                <a:gd name="T86" fmla="*/ 224 w 512"/>
                <a:gd name="T87" fmla="*/ 202 h 512"/>
                <a:gd name="T88" fmla="*/ 160 w 512"/>
                <a:gd name="T89" fmla="*/ 202 h 512"/>
                <a:gd name="T90" fmla="*/ 149 w 512"/>
                <a:gd name="T91" fmla="*/ 213 h 512"/>
                <a:gd name="T92" fmla="*/ 149 w 512"/>
                <a:gd name="T93" fmla="*/ 298 h 512"/>
                <a:gd name="T94" fmla="*/ 160 w 512"/>
                <a:gd name="T95" fmla="*/ 309 h 512"/>
                <a:gd name="T96" fmla="*/ 170 w 512"/>
                <a:gd name="T97" fmla="*/ 298 h 512"/>
                <a:gd name="T98" fmla="*/ 170 w 512"/>
                <a:gd name="T99" fmla="*/ 213 h 512"/>
                <a:gd name="T100" fmla="*/ 160 w 512"/>
                <a:gd name="T101" fmla="*/ 202 h 512"/>
                <a:gd name="T102" fmla="*/ 393 w 512"/>
                <a:gd name="T103" fmla="*/ 379 h 512"/>
                <a:gd name="T104" fmla="*/ 372 w 512"/>
                <a:gd name="T105" fmla="*/ 336 h 512"/>
                <a:gd name="T106" fmla="*/ 362 w 512"/>
                <a:gd name="T107" fmla="*/ 330 h 512"/>
                <a:gd name="T108" fmla="*/ 149 w 512"/>
                <a:gd name="T109" fmla="*/ 330 h 512"/>
                <a:gd name="T110" fmla="*/ 139 w 512"/>
                <a:gd name="T111" fmla="*/ 336 h 512"/>
                <a:gd name="T112" fmla="*/ 118 w 512"/>
                <a:gd name="T113" fmla="*/ 379 h 512"/>
                <a:gd name="T114" fmla="*/ 119 w 512"/>
                <a:gd name="T115" fmla="*/ 389 h 512"/>
                <a:gd name="T116" fmla="*/ 128 w 512"/>
                <a:gd name="T117" fmla="*/ 394 h 512"/>
                <a:gd name="T118" fmla="*/ 384 w 512"/>
                <a:gd name="T119" fmla="*/ 394 h 512"/>
                <a:gd name="T120" fmla="*/ 393 w 512"/>
                <a:gd name="T121" fmla="*/ 389 h 512"/>
                <a:gd name="T122" fmla="*/ 393 w 512"/>
                <a:gd name="T123" fmla="*/ 37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12" h="512">
                  <a:moveTo>
                    <a:pt x="356" y="352"/>
                  </a:moveTo>
                  <a:cubicBezTo>
                    <a:pt x="366" y="373"/>
                    <a:pt x="366" y="373"/>
                    <a:pt x="366" y="373"/>
                  </a:cubicBezTo>
                  <a:cubicBezTo>
                    <a:pt x="145" y="373"/>
                    <a:pt x="145" y="373"/>
                    <a:pt x="145" y="373"/>
                  </a:cubicBezTo>
                  <a:cubicBezTo>
                    <a:pt x="156" y="352"/>
                    <a:pt x="156" y="352"/>
                    <a:pt x="156" y="352"/>
                  </a:cubicBezTo>
                  <a:lnTo>
                    <a:pt x="356" y="352"/>
                  </a:lnTo>
                  <a:close/>
                  <a:moveTo>
                    <a:pt x="256" y="118"/>
                  </a:moveTo>
                  <a:cubicBezTo>
                    <a:pt x="180" y="160"/>
                    <a:pt x="180" y="160"/>
                    <a:pt x="180" y="160"/>
                  </a:cubicBezTo>
                  <a:cubicBezTo>
                    <a:pt x="331" y="160"/>
                    <a:pt x="331" y="160"/>
                    <a:pt x="331" y="160"/>
                  </a:cubicBezTo>
                  <a:lnTo>
                    <a:pt x="256" y="118"/>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128" y="173"/>
                  </a:moveTo>
                  <a:cubicBezTo>
                    <a:pt x="129" y="178"/>
                    <a:pt x="133" y="181"/>
                    <a:pt x="138" y="181"/>
                  </a:cubicBezTo>
                  <a:cubicBezTo>
                    <a:pt x="373" y="181"/>
                    <a:pt x="373" y="181"/>
                    <a:pt x="373" y="181"/>
                  </a:cubicBezTo>
                  <a:cubicBezTo>
                    <a:pt x="378" y="181"/>
                    <a:pt x="382" y="178"/>
                    <a:pt x="383" y="173"/>
                  </a:cubicBezTo>
                  <a:cubicBezTo>
                    <a:pt x="385" y="168"/>
                    <a:pt x="382" y="163"/>
                    <a:pt x="378" y="161"/>
                  </a:cubicBezTo>
                  <a:cubicBezTo>
                    <a:pt x="261" y="97"/>
                    <a:pt x="261" y="97"/>
                    <a:pt x="261" y="97"/>
                  </a:cubicBezTo>
                  <a:cubicBezTo>
                    <a:pt x="258" y="95"/>
                    <a:pt x="254" y="95"/>
                    <a:pt x="251" y="97"/>
                  </a:cubicBezTo>
                  <a:cubicBezTo>
                    <a:pt x="133" y="161"/>
                    <a:pt x="133" y="161"/>
                    <a:pt x="133" y="161"/>
                  </a:cubicBezTo>
                  <a:cubicBezTo>
                    <a:pt x="129" y="163"/>
                    <a:pt x="127" y="168"/>
                    <a:pt x="128" y="173"/>
                  </a:cubicBezTo>
                  <a:close/>
                  <a:moveTo>
                    <a:pt x="352" y="202"/>
                  </a:moveTo>
                  <a:cubicBezTo>
                    <a:pt x="346" y="202"/>
                    <a:pt x="341" y="207"/>
                    <a:pt x="341" y="213"/>
                  </a:cubicBezTo>
                  <a:cubicBezTo>
                    <a:pt x="341" y="298"/>
                    <a:pt x="341" y="298"/>
                    <a:pt x="341" y="298"/>
                  </a:cubicBezTo>
                  <a:cubicBezTo>
                    <a:pt x="341" y="304"/>
                    <a:pt x="346" y="309"/>
                    <a:pt x="352" y="309"/>
                  </a:cubicBezTo>
                  <a:cubicBezTo>
                    <a:pt x="358" y="309"/>
                    <a:pt x="362" y="304"/>
                    <a:pt x="362" y="298"/>
                  </a:cubicBezTo>
                  <a:cubicBezTo>
                    <a:pt x="362" y="213"/>
                    <a:pt x="362" y="213"/>
                    <a:pt x="362" y="213"/>
                  </a:cubicBezTo>
                  <a:cubicBezTo>
                    <a:pt x="362" y="207"/>
                    <a:pt x="358" y="202"/>
                    <a:pt x="352" y="202"/>
                  </a:cubicBezTo>
                  <a:close/>
                  <a:moveTo>
                    <a:pt x="288" y="202"/>
                  </a:moveTo>
                  <a:cubicBezTo>
                    <a:pt x="282" y="202"/>
                    <a:pt x="277" y="207"/>
                    <a:pt x="277" y="213"/>
                  </a:cubicBezTo>
                  <a:cubicBezTo>
                    <a:pt x="277" y="298"/>
                    <a:pt x="277" y="298"/>
                    <a:pt x="277" y="298"/>
                  </a:cubicBezTo>
                  <a:cubicBezTo>
                    <a:pt x="277" y="304"/>
                    <a:pt x="282" y="309"/>
                    <a:pt x="288" y="309"/>
                  </a:cubicBezTo>
                  <a:cubicBezTo>
                    <a:pt x="294" y="309"/>
                    <a:pt x="298" y="304"/>
                    <a:pt x="298" y="298"/>
                  </a:cubicBezTo>
                  <a:cubicBezTo>
                    <a:pt x="298" y="213"/>
                    <a:pt x="298" y="213"/>
                    <a:pt x="298" y="213"/>
                  </a:cubicBezTo>
                  <a:cubicBezTo>
                    <a:pt x="298" y="207"/>
                    <a:pt x="294" y="202"/>
                    <a:pt x="288" y="202"/>
                  </a:cubicBezTo>
                  <a:close/>
                  <a:moveTo>
                    <a:pt x="224" y="202"/>
                  </a:moveTo>
                  <a:cubicBezTo>
                    <a:pt x="218" y="202"/>
                    <a:pt x="213" y="207"/>
                    <a:pt x="213" y="213"/>
                  </a:cubicBezTo>
                  <a:cubicBezTo>
                    <a:pt x="213" y="298"/>
                    <a:pt x="213" y="298"/>
                    <a:pt x="213" y="298"/>
                  </a:cubicBezTo>
                  <a:cubicBezTo>
                    <a:pt x="213" y="304"/>
                    <a:pt x="218" y="309"/>
                    <a:pt x="224" y="309"/>
                  </a:cubicBezTo>
                  <a:cubicBezTo>
                    <a:pt x="230" y="309"/>
                    <a:pt x="234" y="304"/>
                    <a:pt x="234" y="298"/>
                  </a:cubicBezTo>
                  <a:cubicBezTo>
                    <a:pt x="234" y="213"/>
                    <a:pt x="234" y="213"/>
                    <a:pt x="234" y="213"/>
                  </a:cubicBezTo>
                  <a:cubicBezTo>
                    <a:pt x="234" y="207"/>
                    <a:pt x="230" y="202"/>
                    <a:pt x="224" y="202"/>
                  </a:cubicBezTo>
                  <a:close/>
                  <a:moveTo>
                    <a:pt x="160" y="202"/>
                  </a:moveTo>
                  <a:cubicBezTo>
                    <a:pt x="154" y="202"/>
                    <a:pt x="149" y="207"/>
                    <a:pt x="149" y="213"/>
                  </a:cubicBezTo>
                  <a:cubicBezTo>
                    <a:pt x="149" y="298"/>
                    <a:pt x="149" y="298"/>
                    <a:pt x="149" y="298"/>
                  </a:cubicBezTo>
                  <a:cubicBezTo>
                    <a:pt x="149" y="304"/>
                    <a:pt x="154" y="309"/>
                    <a:pt x="160" y="309"/>
                  </a:cubicBezTo>
                  <a:cubicBezTo>
                    <a:pt x="166" y="309"/>
                    <a:pt x="170" y="304"/>
                    <a:pt x="170" y="298"/>
                  </a:cubicBezTo>
                  <a:cubicBezTo>
                    <a:pt x="170" y="213"/>
                    <a:pt x="170" y="213"/>
                    <a:pt x="170" y="213"/>
                  </a:cubicBezTo>
                  <a:cubicBezTo>
                    <a:pt x="170" y="207"/>
                    <a:pt x="166" y="202"/>
                    <a:pt x="160" y="202"/>
                  </a:cubicBezTo>
                  <a:close/>
                  <a:moveTo>
                    <a:pt x="393" y="379"/>
                  </a:moveTo>
                  <a:cubicBezTo>
                    <a:pt x="372" y="336"/>
                    <a:pt x="372" y="336"/>
                    <a:pt x="372" y="336"/>
                  </a:cubicBezTo>
                  <a:cubicBezTo>
                    <a:pt x="370" y="333"/>
                    <a:pt x="366" y="330"/>
                    <a:pt x="362" y="330"/>
                  </a:cubicBezTo>
                  <a:cubicBezTo>
                    <a:pt x="149" y="330"/>
                    <a:pt x="149" y="330"/>
                    <a:pt x="149" y="330"/>
                  </a:cubicBezTo>
                  <a:cubicBezTo>
                    <a:pt x="145" y="330"/>
                    <a:pt x="141" y="333"/>
                    <a:pt x="139" y="336"/>
                  </a:cubicBezTo>
                  <a:cubicBezTo>
                    <a:pt x="118" y="379"/>
                    <a:pt x="118" y="379"/>
                    <a:pt x="118" y="379"/>
                  </a:cubicBezTo>
                  <a:cubicBezTo>
                    <a:pt x="116" y="382"/>
                    <a:pt x="117" y="386"/>
                    <a:pt x="119" y="389"/>
                  </a:cubicBezTo>
                  <a:cubicBezTo>
                    <a:pt x="121" y="392"/>
                    <a:pt x="124" y="394"/>
                    <a:pt x="128" y="394"/>
                  </a:cubicBezTo>
                  <a:cubicBezTo>
                    <a:pt x="384" y="394"/>
                    <a:pt x="384" y="394"/>
                    <a:pt x="384" y="394"/>
                  </a:cubicBezTo>
                  <a:cubicBezTo>
                    <a:pt x="387" y="394"/>
                    <a:pt x="391" y="392"/>
                    <a:pt x="393" y="389"/>
                  </a:cubicBezTo>
                  <a:cubicBezTo>
                    <a:pt x="395" y="386"/>
                    <a:pt x="395" y="382"/>
                    <a:pt x="393" y="379"/>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0" name="Freeform 533"/>
            <p:cNvSpPr>
              <a:spLocks noEditPoints="1"/>
            </p:cNvSpPr>
            <p:nvPr/>
          </p:nvSpPr>
          <p:spPr bwMode="auto">
            <a:xfrm>
              <a:off x="3061" y="1953"/>
              <a:ext cx="340" cy="340"/>
            </a:xfrm>
            <a:custGeom>
              <a:avLst/>
              <a:gdLst>
                <a:gd name="T0" fmla="*/ 356 w 512"/>
                <a:gd name="T1" fmla="*/ 352 h 512"/>
                <a:gd name="T2" fmla="*/ 366 w 512"/>
                <a:gd name="T3" fmla="*/ 373 h 512"/>
                <a:gd name="T4" fmla="*/ 145 w 512"/>
                <a:gd name="T5" fmla="*/ 373 h 512"/>
                <a:gd name="T6" fmla="*/ 156 w 512"/>
                <a:gd name="T7" fmla="*/ 352 h 512"/>
                <a:gd name="T8" fmla="*/ 356 w 512"/>
                <a:gd name="T9" fmla="*/ 352 h 512"/>
                <a:gd name="T10" fmla="*/ 256 w 512"/>
                <a:gd name="T11" fmla="*/ 118 h 512"/>
                <a:gd name="T12" fmla="*/ 180 w 512"/>
                <a:gd name="T13" fmla="*/ 160 h 512"/>
                <a:gd name="T14" fmla="*/ 331 w 512"/>
                <a:gd name="T15" fmla="*/ 160 h 512"/>
                <a:gd name="T16" fmla="*/ 256 w 512"/>
                <a:gd name="T17" fmla="*/ 118 h 512"/>
                <a:gd name="T18" fmla="*/ 512 w 512"/>
                <a:gd name="T19" fmla="*/ 256 h 512"/>
                <a:gd name="T20" fmla="*/ 256 w 512"/>
                <a:gd name="T21" fmla="*/ 512 h 512"/>
                <a:gd name="T22" fmla="*/ 0 w 512"/>
                <a:gd name="T23" fmla="*/ 256 h 512"/>
                <a:gd name="T24" fmla="*/ 256 w 512"/>
                <a:gd name="T25" fmla="*/ 0 h 512"/>
                <a:gd name="T26" fmla="*/ 512 w 512"/>
                <a:gd name="T27" fmla="*/ 256 h 512"/>
                <a:gd name="T28" fmla="*/ 128 w 512"/>
                <a:gd name="T29" fmla="*/ 173 h 512"/>
                <a:gd name="T30" fmla="*/ 138 w 512"/>
                <a:gd name="T31" fmla="*/ 181 h 512"/>
                <a:gd name="T32" fmla="*/ 373 w 512"/>
                <a:gd name="T33" fmla="*/ 181 h 512"/>
                <a:gd name="T34" fmla="*/ 383 w 512"/>
                <a:gd name="T35" fmla="*/ 173 h 512"/>
                <a:gd name="T36" fmla="*/ 378 w 512"/>
                <a:gd name="T37" fmla="*/ 161 h 512"/>
                <a:gd name="T38" fmla="*/ 261 w 512"/>
                <a:gd name="T39" fmla="*/ 97 h 512"/>
                <a:gd name="T40" fmla="*/ 251 w 512"/>
                <a:gd name="T41" fmla="*/ 97 h 512"/>
                <a:gd name="T42" fmla="*/ 133 w 512"/>
                <a:gd name="T43" fmla="*/ 161 h 512"/>
                <a:gd name="T44" fmla="*/ 128 w 512"/>
                <a:gd name="T45" fmla="*/ 173 h 512"/>
                <a:gd name="T46" fmla="*/ 352 w 512"/>
                <a:gd name="T47" fmla="*/ 202 h 512"/>
                <a:gd name="T48" fmla="*/ 341 w 512"/>
                <a:gd name="T49" fmla="*/ 213 h 512"/>
                <a:gd name="T50" fmla="*/ 341 w 512"/>
                <a:gd name="T51" fmla="*/ 298 h 512"/>
                <a:gd name="T52" fmla="*/ 352 w 512"/>
                <a:gd name="T53" fmla="*/ 309 h 512"/>
                <a:gd name="T54" fmla="*/ 362 w 512"/>
                <a:gd name="T55" fmla="*/ 298 h 512"/>
                <a:gd name="T56" fmla="*/ 362 w 512"/>
                <a:gd name="T57" fmla="*/ 213 h 512"/>
                <a:gd name="T58" fmla="*/ 352 w 512"/>
                <a:gd name="T59" fmla="*/ 202 h 512"/>
                <a:gd name="T60" fmla="*/ 288 w 512"/>
                <a:gd name="T61" fmla="*/ 202 h 512"/>
                <a:gd name="T62" fmla="*/ 277 w 512"/>
                <a:gd name="T63" fmla="*/ 213 h 512"/>
                <a:gd name="T64" fmla="*/ 277 w 512"/>
                <a:gd name="T65" fmla="*/ 298 h 512"/>
                <a:gd name="T66" fmla="*/ 288 w 512"/>
                <a:gd name="T67" fmla="*/ 309 h 512"/>
                <a:gd name="T68" fmla="*/ 298 w 512"/>
                <a:gd name="T69" fmla="*/ 298 h 512"/>
                <a:gd name="T70" fmla="*/ 298 w 512"/>
                <a:gd name="T71" fmla="*/ 213 h 512"/>
                <a:gd name="T72" fmla="*/ 288 w 512"/>
                <a:gd name="T73" fmla="*/ 202 h 512"/>
                <a:gd name="T74" fmla="*/ 224 w 512"/>
                <a:gd name="T75" fmla="*/ 202 h 512"/>
                <a:gd name="T76" fmla="*/ 213 w 512"/>
                <a:gd name="T77" fmla="*/ 213 h 512"/>
                <a:gd name="T78" fmla="*/ 213 w 512"/>
                <a:gd name="T79" fmla="*/ 298 h 512"/>
                <a:gd name="T80" fmla="*/ 224 w 512"/>
                <a:gd name="T81" fmla="*/ 309 h 512"/>
                <a:gd name="T82" fmla="*/ 234 w 512"/>
                <a:gd name="T83" fmla="*/ 298 h 512"/>
                <a:gd name="T84" fmla="*/ 234 w 512"/>
                <a:gd name="T85" fmla="*/ 213 h 512"/>
                <a:gd name="T86" fmla="*/ 224 w 512"/>
                <a:gd name="T87" fmla="*/ 202 h 512"/>
                <a:gd name="T88" fmla="*/ 160 w 512"/>
                <a:gd name="T89" fmla="*/ 202 h 512"/>
                <a:gd name="T90" fmla="*/ 149 w 512"/>
                <a:gd name="T91" fmla="*/ 213 h 512"/>
                <a:gd name="T92" fmla="*/ 149 w 512"/>
                <a:gd name="T93" fmla="*/ 298 h 512"/>
                <a:gd name="T94" fmla="*/ 160 w 512"/>
                <a:gd name="T95" fmla="*/ 309 h 512"/>
                <a:gd name="T96" fmla="*/ 170 w 512"/>
                <a:gd name="T97" fmla="*/ 298 h 512"/>
                <a:gd name="T98" fmla="*/ 170 w 512"/>
                <a:gd name="T99" fmla="*/ 213 h 512"/>
                <a:gd name="T100" fmla="*/ 160 w 512"/>
                <a:gd name="T101" fmla="*/ 202 h 512"/>
                <a:gd name="T102" fmla="*/ 393 w 512"/>
                <a:gd name="T103" fmla="*/ 379 h 512"/>
                <a:gd name="T104" fmla="*/ 372 w 512"/>
                <a:gd name="T105" fmla="*/ 336 h 512"/>
                <a:gd name="T106" fmla="*/ 362 w 512"/>
                <a:gd name="T107" fmla="*/ 330 h 512"/>
                <a:gd name="T108" fmla="*/ 149 w 512"/>
                <a:gd name="T109" fmla="*/ 330 h 512"/>
                <a:gd name="T110" fmla="*/ 139 w 512"/>
                <a:gd name="T111" fmla="*/ 336 h 512"/>
                <a:gd name="T112" fmla="*/ 118 w 512"/>
                <a:gd name="T113" fmla="*/ 379 h 512"/>
                <a:gd name="T114" fmla="*/ 119 w 512"/>
                <a:gd name="T115" fmla="*/ 389 h 512"/>
                <a:gd name="T116" fmla="*/ 128 w 512"/>
                <a:gd name="T117" fmla="*/ 394 h 512"/>
                <a:gd name="T118" fmla="*/ 384 w 512"/>
                <a:gd name="T119" fmla="*/ 394 h 512"/>
                <a:gd name="T120" fmla="*/ 393 w 512"/>
                <a:gd name="T121" fmla="*/ 389 h 512"/>
                <a:gd name="T122" fmla="*/ 393 w 512"/>
                <a:gd name="T123" fmla="*/ 37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12" h="512">
                  <a:moveTo>
                    <a:pt x="356" y="352"/>
                  </a:moveTo>
                  <a:cubicBezTo>
                    <a:pt x="366" y="373"/>
                    <a:pt x="366" y="373"/>
                    <a:pt x="366" y="373"/>
                  </a:cubicBezTo>
                  <a:cubicBezTo>
                    <a:pt x="145" y="373"/>
                    <a:pt x="145" y="373"/>
                    <a:pt x="145" y="373"/>
                  </a:cubicBezTo>
                  <a:cubicBezTo>
                    <a:pt x="156" y="352"/>
                    <a:pt x="156" y="352"/>
                    <a:pt x="156" y="352"/>
                  </a:cubicBezTo>
                  <a:lnTo>
                    <a:pt x="356" y="352"/>
                  </a:lnTo>
                  <a:close/>
                  <a:moveTo>
                    <a:pt x="256" y="118"/>
                  </a:moveTo>
                  <a:cubicBezTo>
                    <a:pt x="180" y="160"/>
                    <a:pt x="180" y="160"/>
                    <a:pt x="180" y="160"/>
                  </a:cubicBezTo>
                  <a:cubicBezTo>
                    <a:pt x="331" y="160"/>
                    <a:pt x="331" y="160"/>
                    <a:pt x="331" y="160"/>
                  </a:cubicBezTo>
                  <a:lnTo>
                    <a:pt x="256" y="118"/>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128" y="173"/>
                  </a:moveTo>
                  <a:cubicBezTo>
                    <a:pt x="129" y="178"/>
                    <a:pt x="133" y="181"/>
                    <a:pt x="138" y="181"/>
                  </a:cubicBezTo>
                  <a:cubicBezTo>
                    <a:pt x="373" y="181"/>
                    <a:pt x="373" y="181"/>
                    <a:pt x="373" y="181"/>
                  </a:cubicBezTo>
                  <a:cubicBezTo>
                    <a:pt x="378" y="181"/>
                    <a:pt x="382" y="178"/>
                    <a:pt x="383" y="173"/>
                  </a:cubicBezTo>
                  <a:cubicBezTo>
                    <a:pt x="385" y="168"/>
                    <a:pt x="382" y="163"/>
                    <a:pt x="378" y="161"/>
                  </a:cubicBezTo>
                  <a:cubicBezTo>
                    <a:pt x="261" y="97"/>
                    <a:pt x="261" y="97"/>
                    <a:pt x="261" y="97"/>
                  </a:cubicBezTo>
                  <a:cubicBezTo>
                    <a:pt x="258" y="95"/>
                    <a:pt x="254" y="95"/>
                    <a:pt x="251" y="97"/>
                  </a:cubicBezTo>
                  <a:cubicBezTo>
                    <a:pt x="133" y="161"/>
                    <a:pt x="133" y="161"/>
                    <a:pt x="133" y="161"/>
                  </a:cubicBezTo>
                  <a:cubicBezTo>
                    <a:pt x="129" y="163"/>
                    <a:pt x="127" y="168"/>
                    <a:pt x="128" y="173"/>
                  </a:cubicBezTo>
                  <a:close/>
                  <a:moveTo>
                    <a:pt x="352" y="202"/>
                  </a:moveTo>
                  <a:cubicBezTo>
                    <a:pt x="346" y="202"/>
                    <a:pt x="341" y="207"/>
                    <a:pt x="341" y="213"/>
                  </a:cubicBezTo>
                  <a:cubicBezTo>
                    <a:pt x="341" y="298"/>
                    <a:pt x="341" y="298"/>
                    <a:pt x="341" y="298"/>
                  </a:cubicBezTo>
                  <a:cubicBezTo>
                    <a:pt x="341" y="304"/>
                    <a:pt x="346" y="309"/>
                    <a:pt x="352" y="309"/>
                  </a:cubicBezTo>
                  <a:cubicBezTo>
                    <a:pt x="358" y="309"/>
                    <a:pt x="362" y="304"/>
                    <a:pt x="362" y="298"/>
                  </a:cubicBezTo>
                  <a:cubicBezTo>
                    <a:pt x="362" y="213"/>
                    <a:pt x="362" y="213"/>
                    <a:pt x="362" y="213"/>
                  </a:cubicBezTo>
                  <a:cubicBezTo>
                    <a:pt x="362" y="207"/>
                    <a:pt x="358" y="202"/>
                    <a:pt x="352" y="202"/>
                  </a:cubicBezTo>
                  <a:close/>
                  <a:moveTo>
                    <a:pt x="288" y="202"/>
                  </a:moveTo>
                  <a:cubicBezTo>
                    <a:pt x="282" y="202"/>
                    <a:pt x="277" y="207"/>
                    <a:pt x="277" y="213"/>
                  </a:cubicBezTo>
                  <a:cubicBezTo>
                    <a:pt x="277" y="298"/>
                    <a:pt x="277" y="298"/>
                    <a:pt x="277" y="298"/>
                  </a:cubicBezTo>
                  <a:cubicBezTo>
                    <a:pt x="277" y="304"/>
                    <a:pt x="282" y="309"/>
                    <a:pt x="288" y="309"/>
                  </a:cubicBezTo>
                  <a:cubicBezTo>
                    <a:pt x="294" y="309"/>
                    <a:pt x="298" y="304"/>
                    <a:pt x="298" y="298"/>
                  </a:cubicBezTo>
                  <a:cubicBezTo>
                    <a:pt x="298" y="213"/>
                    <a:pt x="298" y="213"/>
                    <a:pt x="298" y="213"/>
                  </a:cubicBezTo>
                  <a:cubicBezTo>
                    <a:pt x="298" y="207"/>
                    <a:pt x="294" y="202"/>
                    <a:pt x="288" y="202"/>
                  </a:cubicBezTo>
                  <a:close/>
                  <a:moveTo>
                    <a:pt x="224" y="202"/>
                  </a:moveTo>
                  <a:cubicBezTo>
                    <a:pt x="218" y="202"/>
                    <a:pt x="213" y="207"/>
                    <a:pt x="213" y="213"/>
                  </a:cubicBezTo>
                  <a:cubicBezTo>
                    <a:pt x="213" y="298"/>
                    <a:pt x="213" y="298"/>
                    <a:pt x="213" y="298"/>
                  </a:cubicBezTo>
                  <a:cubicBezTo>
                    <a:pt x="213" y="304"/>
                    <a:pt x="218" y="309"/>
                    <a:pt x="224" y="309"/>
                  </a:cubicBezTo>
                  <a:cubicBezTo>
                    <a:pt x="230" y="309"/>
                    <a:pt x="234" y="304"/>
                    <a:pt x="234" y="298"/>
                  </a:cubicBezTo>
                  <a:cubicBezTo>
                    <a:pt x="234" y="213"/>
                    <a:pt x="234" y="213"/>
                    <a:pt x="234" y="213"/>
                  </a:cubicBezTo>
                  <a:cubicBezTo>
                    <a:pt x="234" y="207"/>
                    <a:pt x="230" y="202"/>
                    <a:pt x="224" y="202"/>
                  </a:cubicBezTo>
                  <a:close/>
                  <a:moveTo>
                    <a:pt x="160" y="202"/>
                  </a:moveTo>
                  <a:cubicBezTo>
                    <a:pt x="154" y="202"/>
                    <a:pt x="149" y="207"/>
                    <a:pt x="149" y="213"/>
                  </a:cubicBezTo>
                  <a:cubicBezTo>
                    <a:pt x="149" y="298"/>
                    <a:pt x="149" y="298"/>
                    <a:pt x="149" y="298"/>
                  </a:cubicBezTo>
                  <a:cubicBezTo>
                    <a:pt x="149" y="304"/>
                    <a:pt x="154" y="309"/>
                    <a:pt x="160" y="309"/>
                  </a:cubicBezTo>
                  <a:cubicBezTo>
                    <a:pt x="166" y="309"/>
                    <a:pt x="170" y="304"/>
                    <a:pt x="170" y="298"/>
                  </a:cubicBezTo>
                  <a:cubicBezTo>
                    <a:pt x="170" y="213"/>
                    <a:pt x="170" y="213"/>
                    <a:pt x="170" y="213"/>
                  </a:cubicBezTo>
                  <a:cubicBezTo>
                    <a:pt x="170" y="207"/>
                    <a:pt x="166" y="202"/>
                    <a:pt x="160" y="202"/>
                  </a:cubicBezTo>
                  <a:close/>
                  <a:moveTo>
                    <a:pt x="393" y="379"/>
                  </a:moveTo>
                  <a:cubicBezTo>
                    <a:pt x="372" y="336"/>
                    <a:pt x="372" y="336"/>
                    <a:pt x="372" y="336"/>
                  </a:cubicBezTo>
                  <a:cubicBezTo>
                    <a:pt x="370" y="333"/>
                    <a:pt x="366" y="330"/>
                    <a:pt x="362" y="330"/>
                  </a:cubicBezTo>
                  <a:cubicBezTo>
                    <a:pt x="149" y="330"/>
                    <a:pt x="149" y="330"/>
                    <a:pt x="149" y="330"/>
                  </a:cubicBezTo>
                  <a:cubicBezTo>
                    <a:pt x="145" y="330"/>
                    <a:pt x="141" y="333"/>
                    <a:pt x="139" y="336"/>
                  </a:cubicBezTo>
                  <a:cubicBezTo>
                    <a:pt x="118" y="379"/>
                    <a:pt x="118" y="379"/>
                    <a:pt x="118" y="379"/>
                  </a:cubicBezTo>
                  <a:cubicBezTo>
                    <a:pt x="116" y="382"/>
                    <a:pt x="117" y="386"/>
                    <a:pt x="119" y="389"/>
                  </a:cubicBezTo>
                  <a:cubicBezTo>
                    <a:pt x="121" y="392"/>
                    <a:pt x="124" y="394"/>
                    <a:pt x="128" y="394"/>
                  </a:cubicBezTo>
                  <a:cubicBezTo>
                    <a:pt x="384" y="394"/>
                    <a:pt x="384" y="394"/>
                    <a:pt x="384" y="394"/>
                  </a:cubicBezTo>
                  <a:cubicBezTo>
                    <a:pt x="387" y="394"/>
                    <a:pt x="391" y="392"/>
                    <a:pt x="393" y="389"/>
                  </a:cubicBezTo>
                  <a:cubicBezTo>
                    <a:pt x="395" y="386"/>
                    <a:pt x="395" y="382"/>
                    <a:pt x="393" y="379"/>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91" name="Freeform 760"/>
          <p:cNvSpPr>
            <a:spLocks noChangeAspect="1" noEditPoints="1"/>
          </p:cNvSpPr>
          <p:nvPr/>
        </p:nvSpPr>
        <p:spPr bwMode="auto">
          <a:xfrm>
            <a:off x="4188093" y="2280441"/>
            <a:ext cx="767812" cy="767812"/>
          </a:xfrm>
          <a:custGeom>
            <a:avLst/>
            <a:gdLst>
              <a:gd name="T0" fmla="*/ 202 w 512"/>
              <a:gd name="T1" fmla="*/ 181 h 512"/>
              <a:gd name="T2" fmla="*/ 309 w 512"/>
              <a:gd name="T3" fmla="*/ 160 h 512"/>
              <a:gd name="T4" fmla="*/ 160 w 512"/>
              <a:gd name="T5" fmla="*/ 117 h 512"/>
              <a:gd name="T6" fmla="*/ 352 w 512"/>
              <a:gd name="T7" fmla="*/ 394 h 512"/>
              <a:gd name="T8" fmla="*/ 160 w 512"/>
              <a:gd name="T9" fmla="*/ 117 h 512"/>
              <a:gd name="T10" fmla="*/ 234 w 512"/>
              <a:gd name="T11" fmla="*/ 352 h 512"/>
              <a:gd name="T12" fmla="*/ 234 w 512"/>
              <a:gd name="T13" fmla="*/ 373 h 512"/>
              <a:gd name="T14" fmla="*/ 245 w 512"/>
              <a:gd name="T15" fmla="*/ 320 h 512"/>
              <a:gd name="T16" fmla="*/ 224 w 512"/>
              <a:gd name="T17" fmla="*/ 320 h 512"/>
              <a:gd name="T18" fmla="*/ 245 w 512"/>
              <a:gd name="T19" fmla="*/ 320 h 512"/>
              <a:gd name="T20" fmla="*/ 234 w 512"/>
              <a:gd name="T21" fmla="*/ 266 h 512"/>
              <a:gd name="T22" fmla="*/ 234 w 512"/>
              <a:gd name="T23" fmla="*/ 288 h 512"/>
              <a:gd name="T24" fmla="*/ 245 w 512"/>
              <a:gd name="T25" fmla="*/ 234 h 512"/>
              <a:gd name="T26" fmla="*/ 224 w 512"/>
              <a:gd name="T27" fmla="*/ 234 h 512"/>
              <a:gd name="T28" fmla="*/ 245 w 512"/>
              <a:gd name="T29" fmla="*/ 234 h 512"/>
              <a:gd name="T30" fmla="*/ 277 w 512"/>
              <a:gd name="T31" fmla="*/ 352 h 512"/>
              <a:gd name="T32" fmla="*/ 277 w 512"/>
              <a:gd name="T33" fmla="*/ 373 h 512"/>
              <a:gd name="T34" fmla="*/ 288 w 512"/>
              <a:gd name="T35" fmla="*/ 320 h 512"/>
              <a:gd name="T36" fmla="*/ 266 w 512"/>
              <a:gd name="T37" fmla="*/ 320 h 512"/>
              <a:gd name="T38" fmla="*/ 288 w 512"/>
              <a:gd name="T39" fmla="*/ 320 h 512"/>
              <a:gd name="T40" fmla="*/ 277 w 512"/>
              <a:gd name="T41" fmla="*/ 266 h 512"/>
              <a:gd name="T42" fmla="*/ 277 w 512"/>
              <a:gd name="T43" fmla="*/ 288 h 512"/>
              <a:gd name="T44" fmla="*/ 288 w 512"/>
              <a:gd name="T45" fmla="*/ 234 h 512"/>
              <a:gd name="T46" fmla="*/ 266 w 512"/>
              <a:gd name="T47" fmla="*/ 234 h 512"/>
              <a:gd name="T48" fmla="*/ 288 w 512"/>
              <a:gd name="T49" fmla="*/ 234 h 512"/>
              <a:gd name="T50" fmla="*/ 320 w 512"/>
              <a:gd name="T51" fmla="*/ 309 h 512"/>
              <a:gd name="T52" fmla="*/ 309 w 512"/>
              <a:gd name="T53" fmla="*/ 362 h 512"/>
              <a:gd name="T54" fmla="*/ 330 w 512"/>
              <a:gd name="T55" fmla="*/ 362 h 512"/>
              <a:gd name="T56" fmla="*/ 330 w 512"/>
              <a:gd name="T57" fmla="*/ 277 h 512"/>
              <a:gd name="T58" fmla="*/ 309 w 512"/>
              <a:gd name="T59" fmla="*/ 277 h 512"/>
              <a:gd name="T60" fmla="*/ 330 w 512"/>
              <a:gd name="T61" fmla="*/ 277 h 512"/>
              <a:gd name="T62" fmla="*/ 320 w 512"/>
              <a:gd name="T63" fmla="*/ 224 h 512"/>
              <a:gd name="T64" fmla="*/ 320 w 512"/>
              <a:gd name="T65" fmla="*/ 245 h 512"/>
              <a:gd name="T66" fmla="*/ 181 w 512"/>
              <a:gd name="T67" fmla="*/ 192 h 512"/>
              <a:gd name="T68" fmla="*/ 320 w 512"/>
              <a:gd name="T69" fmla="*/ 202 h 512"/>
              <a:gd name="T70" fmla="*/ 330 w 512"/>
              <a:gd name="T71" fmla="*/ 149 h 512"/>
              <a:gd name="T72" fmla="*/ 192 w 512"/>
              <a:gd name="T73" fmla="*/ 138 h 512"/>
              <a:gd name="T74" fmla="*/ 181 w 512"/>
              <a:gd name="T75" fmla="*/ 192 h 512"/>
              <a:gd name="T76" fmla="*/ 192 w 512"/>
              <a:gd name="T77" fmla="*/ 245 h 512"/>
              <a:gd name="T78" fmla="*/ 192 w 512"/>
              <a:gd name="T79" fmla="*/ 224 h 512"/>
              <a:gd name="T80" fmla="*/ 181 w 512"/>
              <a:gd name="T81" fmla="*/ 277 h 512"/>
              <a:gd name="T82" fmla="*/ 202 w 512"/>
              <a:gd name="T83" fmla="*/ 277 h 512"/>
              <a:gd name="T84" fmla="*/ 181 w 512"/>
              <a:gd name="T85" fmla="*/ 277 h 512"/>
              <a:gd name="T86" fmla="*/ 192 w 512"/>
              <a:gd name="T87" fmla="*/ 330 h 512"/>
              <a:gd name="T88" fmla="*/ 192 w 512"/>
              <a:gd name="T89" fmla="*/ 309 h 512"/>
              <a:gd name="T90" fmla="*/ 181 w 512"/>
              <a:gd name="T91" fmla="*/ 362 h 512"/>
              <a:gd name="T92" fmla="*/ 202 w 512"/>
              <a:gd name="T93" fmla="*/ 362 h 512"/>
              <a:gd name="T94" fmla="*/ 181 w 512"/>
              <a:gd name="T95" fmla="*/ 362 h 512"/>
              <a:gd name="T96" fmla="*/ 256 w 512"/>
              <a:gd name="T97" fmla="*/ 512 h 512"/>
              <a:gd name="T98" fmla="*/ 256 w 512"/>
              <a:gd name="T99" fmla="*/ 0 h 512"/>
              <a:gd name="T100" fmla="*/ 373 w 512"/>
              <a:gd name="T101" fmla="*/ 106 h 512"/>
              <a:gd name="T102" fmla="*/ 149 w 512"/>
              <a:gd name="T103" fmla="*/ 96 h 512"/>
              <a:gd name="T104" fmla="*/ 138 w 512"/>
              <a:gd name="T105" fmla="*/ 405 h 512"/>
              <a:gd name="T106" fmla="*/ 362 w 512"/>
              <a:gd name="T107" fmla="*/ 416 h 512"/>
              <a:gd name="T108" fmla="*/ 373 w 512"/>
              <a:gd name="T109" fmla="*/ 10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12" h="512">
                <a:moveTo>
                  <a:pt x="309" y="181"/>
                </a:moveTo>
                <a:cubicBezTo>
                  <a:pt x="202" y="181"/>
                  <a:pt x="202" y="181"/>
                  <a:pt x="202" y="181"/>
                </a:cubicBezTo>
                <a:cubicBezTo>
                  <a:pt x="202" y="160"/>
                  <a:pt x="202" y="160"/>
                  <a:pt x="202" y="160"/>
                </a:cubicBezTo>
                <a:cubicBezTo>
                  <a:pt x="309" y="160"/>
                  <a:pt x="309" y="160"/>
                  <a:pt x="309" y="160"/>
                </a:cubicBezTo>
                <a:lnTo>
                  <a:pt x="309" y="181"/>
                </a:lnTo>
                <a:close/>
                <a:moveTo>
                  <a:pt x="160" y="117"/>
                </a:moveTo>
                <a:cubicBezTo>
                  <a:pt x="352" y="117"/>
                  <a:pt x="352" y="117"/>
                  <a:pt x="352" y="117"/>
                </a:cubicBezTo>
                <a:cubicBezTo>
                  <a:pt x="352" y="394"/>
                  <a:pt x="352" y="394"/>
                  <a:pt x="352" y="394"/>
                </a:cubicBezTo>
                <a:cubicBezTo>
                  <a:pt x="160" y="394"/>
                  <a:pt x="160" y="394"/>
                  <a:pt x="160" y="394"/>
                </a:cubicBezTo>
                <a:lnTo>
                  <a:pt x="160" y="117"/>
                </a:lnTo>
                <a:close/>
                <a:moveTo>
                  <a:pt x="245" y="362"/>
                </a:moveTo>
                <a:cubicBezTo>
                  <a:pt x="245" y="356"/>
                  <a:pt x="240" y="352"/>
                  <a:pt x="234" y="352"/>
                </a:cubicBezTo>
                <a:cubicBezTo>
                  <a:pt x="228" y="352"/>
                  <a:pt x="224" y="356"/>
                  <a:pt x="224" y="362"/>
                </a:cubicBezTo>
                <a:cubicBezTo>
                  <a:pt x="224" y="368"/>
                  <a:pt x="228" y="373"/>
                  <a:pt x="234" y="373"/>
                </a:cubicBezTo>
                <a:cubicBezTo>
                  <a:pt x="240" y="373"/>
                  <a:pt x="245" y="368"/>
                  <a:pt x="245" y="362"/>
                </a:cubicBezTo>
                <a:close/>
                <a:moveTo>
                  <a:pt x="245" y="320"/>
                </a:moveTo>
                <a:cubicBezTo>
                  <a:pt x="245" y="314"/>
                  <a:pt x="240" y="309"/>
                  <a:pt x="234" y="309"/>
                </a:cubicBezTo>
                <a:cubicBezTo>
                  <a:pt x="228" y="309"/>
                  <a:pt x="224" y="314"/>
                  <a:pt x="224" y="320"/>
                </a:cubicBezTo>
                <a:cubicBezTo>
                  <a:pt x="224" y="326"/>
                  <a:pt x="228" y="330"/>
                  <a:pt x="234" y="330"/>
                </a:cubicBezTo>
                <a:cubicBezTo>
                  <a:pt x="240" y="330"/>
                  <a:pt x="245" y="326"/>
                  <a:pt x="245" y="320"/>
                </a:cubicBezTo>
                <a:close/>
                <a:moveTo>
                  <a:pt x="245" y="277"/>
                </a:moveTo>
                <a:cubicBezTo>
                  <a:pt x="245" y="271"/>
                  <a:pt x="240" y="266"/>
                  <a:pt x="234" y="266"/>
                </a:cubicBezTo>
                <a:cubicBezTo>
                  <a:pt x="228" y="266"/>
                  <a:pt x="224" y="271"/>
                  <a:pt x="224" y="277"/>
                </a:cubicBezTo>
                <a:cubicBezTo>
                  <a:pt x="224" y="283"/>
                  <a:pt x="228" y="288"/>
                  <a:pt x="234" y="288"/>
                </a:cubicBezTo>
                <a:cubicBezTo>
                  <a:pt x="240" y="288"/>
                  <a:pt x="245" y="283"/>
                  <a:pt x="245" y="277"/>
                </a:cubicBezTo>
                <a:close/>
                <a:moveTo>
                  <a:pt x="245" y="234"/>
                </a:moveTo>
                <a:cubicBezTo>
                  <a:pt x="245" y="228"/>
                  <a:pt x="240" y="224"/>
                  <a:pt x="234" y="224"/>
                </a:cubicBezTo>
                <a:cubicBezTo>
                  <a:pt x="228" y="224"/>
                  <a:pt x="224" y="228"/>
                  <a:pt x="224" y="234"/>
                </a:cubicBezTo>
                <a:cubicBezTo>
                  <a:pt x="224" y="240"/>
                  <a:pt x="228" y="245"/>
                  <a:pt x="234" y="245"/>
                </a:cubicBezTo>
                <a:cubicBezTo>
                  <a:pt x="240" y="245"/>
                  <a:pt x="245" y="240"/>
                  <a:pt x="245" y="234"/>
                </a:cubicBezTo>
                <a:close/>
                <a:moveTo>
                  <a:pt x="288" y="362"/>
                </a:moveTo>
                <a:cubicBezTo>
                  <a:pt x="288" y="356"/>
                  <a:pt x="283" y="352"/>
                  <a:pt x="277" y="352"/>
                </a:cubicBezTo>
                <a:cubicBezTo>
                  <a:pt x="271" y="352"/>
                  <a:pt x="266" y="356"/>
                  <a:pt x="266" y="362"/>
                </a:cubicBezTo>
                <a:cubicBezTo>
                  <a:pt x="266" y="368"/>
                  <a:pt x="271" y="373"/>
                  <a:pt x="277" y="373"/>
                </a:cubicBezTo>
                <a:cubicBezTo>
                  <a:pt x="283" y="373"/>
                  <a:pt x="288" y="368"/>
                  <a:pt x="288" y="362"/>
                </a:cubicBezTo>
                <a:close/>
                <a:moveTo>
                  <a:pt x="288" y="320"/>
                </a:moveTo>
                <a:cubicBezTo>
                  <a:pt x="288" y="314"/>
                  <a:pt x="283" y="309"/>
                  <a:pt x="277" y="309"/>
                </a:cubicBezTo>
                <a:cubicBezTo>
                  <a:pt x="271" y="309"/>
                  <a:pt x="266" y="314"/>
                  <a:pt x="266" y="320"/>
                </a:cubicBezTo>
                <a:cubicBezTo>
                  <a:pt x="266" y="326"/>
                  <a:pt x="271" y="330"/>
                  <a:pt x="277" y="330"/>
                </a:cubicBezTo>
                <a:cubicBezTo>
                  <a:pt x="283" y="330"/>
                  <a:pt x="288" y="326"/>
                  <a:pt x="288" y="320"/>
                </a:cubicBezTo>
                <a:close/>
                <a:moveTo>
                  <a:pt x="288" y="277"/>
                </a:moveTo>
                <a:cubicBezTo>
                  <a:pt x="288" y="271"/>
                  <a:pt x="283" y="266"/>
                  <a:pt x="277" y="266"/>
                </a:cubicBezTo>
                <a:cubicBezTo>
                  <a:pt x="271" y="266"/>
                  <a:pt x="266" y="271"/>
                  <a:pt x="266" y="277"/>
                </a:cubicBezTo>
                <a:cubicBezTo>
                  <a:pt x="266" y="283"/>
                  <a:pt x="271" y="288"/>
                  <a:pt x="277" y="288"/>
                </a:cubicBezTo>
                <a:cubicBezTo>
                  <a:pt x="283" y="288"/>
                  <a:pt x="288" y="283"/>
                  <a:pt x="288" y="277"/>
                </a:cubicBezTo>
                <a:close/>
                <a:moveTo>
                  <a:pt x="288" y="234"/>
                </a:moveTo>
                <a:cubicBezTo>
                  <a:pt x="288" y="228"/>
                  <a:pt x="283" y="224"/>
                  <a:pt x="277" y="224"/>
                </a:cubicBezTo>
                <a:cubicBezTo>
                  <a:pt x="271" y="224"/>
                  <a:pt x="266" y="228"/>
                  <a:pt x="266" y="234"/>
                </a:cubicBezTo>
                <a:cubicBezTo>
                  <a:pt x="266" y="240"/>
                  <a:pt x="271" y="245"/>
                  <a:pt x="277" y="245"/>
                </a:cubicBezTo>
                <a:cubicBezTo>
                  <a:pt x="283" y="245"/>
                  <a:pt x="288" y="240"/>
                  <a:pt x="288" y="234"/>
                </a:cubicBezTo>
                <a:close/>
                <a:moveTo>
                  <a:pt x="330" y="320"/>
                </a:moveTo>
                <a:cubicBezTo>
                  <a:pt x="330" y="314"/>
                  <a:pt x="326" y="309"/>
                  <a:pt x="320" y="309"/>
                </a:cubicBezTo>
                <a:cubicBezTo>
                  <a:pt x="314" y="309"/>
                  <a:pt x="309" y="314"/>
                  <a:pt x="309" y="320"/>
                </a:cubicBezTo>
                <a:cubicBezTo>
                  <a:pt x="309" y="362"/>
                  <a:pt x="309" y="362"/>
                  <a:pt x="309" y="362"/>
                </a:cubicBezTo>
                <a:cubicBezTo>
                  <a:pt x="309" y="368"/>
                  <a:pt x="314" y="373"/>
                  <a:pt x="320" y="373"/>
                </a:cubicBezTo>
                <a:cubicBezTo>
                  <a:pt x="326" y="373"/>
                  <a:pt x="330" y="368"/>
                  <a:pt x="330" y="362"/>
                </a:cubicBezTo>
                <a:lnTo>
                  <a:pt x="330" y="320"/>
                </a:lnTo>
                <a:close/>
                <a:moveTo>
                  <a:pt x="330" y="277"/>
                </a:moveTo>
                <a:cubicBezTo>
                  <a:pt x="330" y="271"/>
                  <a:pt x="326" y="266"/>
                  <a:pt x="320" y="266"/>
                </a:cubicBezTo>
                <a:cubicBezTo>
                  <a:pt x="314" y="266"/>
                  <a:pt x="309" y="271"/>
                  <a:pt x="309" y="277"/>
                </a:cubicBezTo>
                <a:cubicBezTo>
                  <a:pt x="309" y="283"/>
                  <a:pt x="314" y="288"/>
                  <a:pt x="320" y="288"/>
                </a:cubicBezTo>
                <a:cubicBezTo>
                  <a:pt x="326" y="288"/>
                  <a:pt x="330" y="283"/>
                  <a:pt x="330" y="277"/>
                </a:cubicBezTo>
                <a:close/>
                <a:moveTo>
                  <a:pt x="330" y="234"/>
                </a:moveTo>
                <a:cubicBezTo>
                  <a:pt x="330" y="228"/>
                  <a:pt x="326" y="224"/>
                  <a:pt x="320" y="224"/>
                </a:cubicBezTo>
                <a:cubicBezTo>
                  <a:pt x="314" y="224"/>
                  <a:pt x="309" y="228"/>
                  <a:pt x="309" y="234"/>
                </a:cubicBezTo>
                <a:cubicBezTo>
                  <a:pt x="309" y="240"/>
                  <a:pt x="314" y="245"/>
                  <a:pt x="320" y="245"/>
                </a:cubicBezTo>
                <a:cubicBezTo>
                  <a:pt x="326" y="245"/>
                  <a:pt x="330" y="240"/>
                  <a:pt x="330" y="234"/>
                </a:cubicBezTo>
                <a:close/>
                <a:moveTo>
                  <a:pt x="181" y="192"/>
                </a:moveTo>
                <a:cubicBezTo>
                  <a:pt x="181" y="198"/>
                  <a:pt x="186" y="202"/>
                  <a:pt x="192" y="202"/>
                </a:cubicBezTo>
                <a:cubicBezTo>
                  <a:pt x="320" y="202"/>
                  <a:pt x="320" y="202"/>
                  <a:pt x="320" y="202"/>
                </a:cubicBezTo>
                <a:cubicBezTo>
                  <a:pt x="326" y="202"/>
                  <a:pt x="330" y="198"/>
                  <a:pt x="330" y="192"/>
                </a:cubicBezTo>
                <a:cubicBezTo>
                  <a:pt x="330" y="149"/>
                  <a:pt x="330" y="149"/>
                  <a:pt x="330" y="149"/>
                </a:cubicBezTo>
                <a:cubicBezTo>
                  <a:pt x="330" y="143"/>
                  <a:pt x="326" y="138"/>
                  <a:pt x="320" y="138"/>
                </a:cubicBezTo>
                <a:cubicBezTo>
                  <a:pt x="192" y="138"/>
                  <a:pt x="192" y="138"/>
                  <a:pt x="192" y="138"/>
                </a:cubicBezTo>
                <a:cubicBezTo>
                  <a:pt x="186" y="138"/>
                  <a:pt x="181" y="143"/>
                  <a:pt x="181" y="149"/>
                </a:cubicBezTo>
                <a:lnTo>
                  <a:pt x="181" y="192"/>
                </a:lnTo>
                <a:close/>
                <a:moveTo>
                  <a:pt x="181" y="234"/>
                </a:moveTo>
                <a:cubicBezTo>
                  <a:pt x="181" y="240"/>
                  <a:pt x="186" y="245"/>
                  <a:pt x="192" y="245"/>
                </a:cubicBezTo>
                <a:cubicBezTo>
                  <a:pt x="198" y="245"/>
                  <a:pt x="202" y="240"/>
                  <a:pt x="202" y="234"/>
                </a:cubicBezTo>
                <a:cubicBezTo>
                  <a:pt x="202" y="228"/>
                  <a:pt x="198" y="224"/>
                  <a:pt x="192" y="224"/>
                </a:cubicBezTo>
                <a:cubicBezTo>
                  <a:pt x="186" y="224"/>
                  <a:pt x="181" y="228"/>
                  <a:pt x="181" y="234"/>
                </a:cubicBezTo>
                <a:close/>
                <a:moveTo>
                  <a:pt x="181" y="277"/>
                </a:moveTo>
                <a:cubicBezTo>
                  <a:pt x="181" y="283"/>
                  <a:pt x="186" y="288"/>
                  <a:pt x="192" y="288"/>
                </a:cubicBezTo>
                <a:cubicBezTo>
                  <a:pt x="198" y="288"/>
                  <a:pt x="202" y="283"/>
                  <a:pt x="202" y="277"/>
                </a:cubicBezTo>
                <a:cubicBezTo>
                  <a:pt x="202" y="271"/>
                  <a:pt x="198" y="266"/>
                  <a:pt x="192" y="266"/>
                </a:cubicBezTo>
                <a:cubicBezTo>
                  <a:pt x="186" y="266"/>
                  <a:pt x="181" y="271"/>
                  <a:pt x="181" y="277"/>
                </a:cubicBezTo>
                <a:close/>
                <a:moveTo>
                  <a:pt x="181" y="320"/>
                </a:moveTo>
                <a:cubicBezTo>
                  <a:pt x="181" y="326"/>
                  <a:pt x="186" y="330"/>
                  <a:pt x="192" y="330"/>
                </a:cubicBezTo>
                <a:cubicBezTo>
                  <a:pt x="198" y="330"/>
                  <a:pt x="202" y="326"/>
                  <a:pt x="202" y="320"/>
                </a:cubicBezTo>
                <a:cubicBezTo>
                  <a:pt x="202" y="314"/>
                  <a:pt x="198" y="309"/>
                  <a:pt x="192" y="309"/>
                </a:cubicBezTo>
                <a:cubicBezTo>
                  <a:pt x="186" y="309"/>
                  <a:pt x="181" y="314"/>
                  <a:pt x="181" y="320"/>
                </a:cubicBezTo>
                <a:close/>
                <a:moveTo>
                  <a:pt x="181" y="362"/>
                </a:moveTo>
                <a:cubicBezTo>
                  <a:pt x="181" y="368"/>
                  <a:pt x="186" y="373"/>
                  <a:pt x="192" y="373"/>
                </a:cubicBezTo>
                <a:cubicBezTo>
                  <a:pt x="198" y="373"/>
                  <a:pt x="202" y="368"/>
                  <a:pt x="202" y="362"/>
                </a:cubicBezTo>
                <a:cubicBezTo>
                  <a:pt x="202" y="356"/>
                  <a:pt x="198" y="352"/>
                  <a:pt x="192" y="352"/>
                </a:cubicBezTo>
                <a:cubicBezTo>
                  <a:pt x="186" y="352"/>
                  <a:pt x="181" y="356"/>
                  <a:pt x="181" y="362"/>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73" y="106"/>
                </a:moveTo>
                <a:cubicBezTo>
                  <a:pt x="373" y="100"/>
                  <a:pt x="368" y="96"/>
                  <a:pt x="362" y="96"/>
                </a:cubicBezTo>
                <a:cubicBezTo>
                  <a:pt x="149" y="96"/>
                  <a:pt x="149" y="96"/>
                  <a:pt x="149" y="96"/>
                </a:cubicBezTo>
                <a:cubicBezTo>
                  <a:pt x="143" y="96"/>
                  <a:pt x="138" y="100"/>
                  <a:pt x="138" y="106"/>
                </a:cubicBezTo>
                <a:cubicBezTo>
                  <a:pt x="138" y="405"/>
                  <a:pt x="138" y="405"/>
                  <a:pt x="138" y="405"/>
                </a:cubicBezTo>
                <a:cubicBezTo>
                  <a:pt x="138" y="411"/>
                  <a:pt x="143" y="416"/>
                  <a:pt x="149" y="416"/>
                </a:cubicBezTo>
                <a:cubicBezTo>
                  <a:pt x="362" y="416"/>
                  <a:pt x="362" y="416"/>
                  <a:pt x="362" y="416"/>
                </a:cubicBezTo>
                <a:cubicBezTo>
                  <a:pt x="368" y="416"/>
                  <a:pt x="373" y="411"/>
                  <a:pt x="373" y="405"/>
                </a:cubicBezTo>
                <a:lnTo>
                  <a:pt x="373" y="106"/>
                </a:lnTo>
                <a:close/>
              </a:path>
            </a:pathLst>
          </a:custGeom>
          <a:solidFill>
            <a:srgbClr val="004F59"/>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92" name="TextBox 91"/>
          <p:cNvSpPr txBox="1"/>
          <p:nvPr/>
        </p:nvSpPr>
        <p:spPr>
          <a:xfrm>
            <a:off x="4146279" y="3451802"/>
            <a:ext cx="858167" cy="369332"/>
          </a:xfrm>
          <a:prstGeom prst="rect">
            <a:avLst/>
          </a:prstGeom>
          <a:noFill/>
        </p:spPr>
        <p:txBody>
          <a:bodyPr vert="horz" wrap="square" lIns="0" tIns="0" rIns="0" bIns="0" rtlCol="0">
            <a:spAutoFit/>
          </a:bodyPr>
          <a:lstStyle/>
          <a:p>
            <a:pPr algn="ctr">
              <a:spcBef>
                <a:spcPts val="200"/>
              </a:spcBef>
              <a:buSzPct val="100000"/>
            </a:pPr>
            <a:r>
              <a:rPr lang="en-US" sz="1200" b="1" dirty="0"/>
              <a:t>Kentucky HEALTH</a:t>
            </a:r>
          </a:p>
        </p:txBody>
      </p:sp>
    </p:spTree>
    <p:extLst>
      <p:ext uri="{BB962C8B-B14F-4D97-AF65-F5344CB8AC3E}">
        <p14:creationId xmlns:p14="http://schemas.microsoft.com/office/powerpoint/2010/main" val="2316504560"/>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48"/>
          <p:cNvSpPr/>
          <p:nvPr/>
        </p:nvSpPr>
        <p:spPr bwMode="gray">
          <a:xfrm>
            <a:off x="4274704" y="5043595"/>
            <a:ext cx="1997825" cy="731918"/>
          </a:xfrm>
          <a:custGeom>
            <a:avLst/>
            <a:gdLst>
              <a:gd name="connsiteX0" fmla="*/ 0 w 2241550"/>
              <a:gd name="connsiteY0" fmla="*/ 0 h 819150"/>
              <a:gd name="connsiteX1" fmla="*/ 165100 w 2241550"/>
              <a:gd name="connsiteY1" fmla="*/ 819150 h 819150"/>
              <a:gd name="connsiteX2" fmla="*/ 2241550 w 2241550"/>
              <a:gd name="connsiteY2" fmla="*/ 819150 h 819150"/>
            </a:gdLst>
            <a:ahLst/>
            <a:cxnLst>
              <a:cxn ang="0">
                <a:pos x="connsiteX0" y="connsiteY0"/>
              </a:cxn>
              <a:cxn ang="0">
                <a:pos x="connsiteX1" y="connsiteY1"/>
              </a:cxn>
              <a:cxn ang="0">
                <a:pos x="connsiteX2" y="connsiteY2"/>
              </a:cxn>
            </a:cxnLst>
            <a:rect l="l" t="t" r="r" b="b"/>
            <a:pathLst>
              <a:path w="2241550" h="819150">
                <a:moveTo>
                  <a:pt x="0" y="0"/>
                </a:moveTo>
                <a:lnTo>
                  <a:pt x="165100" y="819150"/>
                </a:lnTo>
                <a:lnTo>
                  <a:pt x="2241550" y="819150"/>
                </a:lnTo>
              </a:path>
            </a:pathLst>
          </a:custGeom>
          <a:noFill/>
          <a:ln w="9525" algn="ctr">
            <a:solidFill>
              <a:schemeClr val="accent6"/>
            </a:solidFill>
            <a:miter lim="800000"/>
            <a:headEnd/>
            <a:tailEnd/>
          </a:ln>
        </p:spPr>
        <p:txBody>
          <a:bodyPr rtlCol="0" anchor="ctr"/>
          <a:lstStyle/>
          <a:p>
            <a:pPr algn="ctr"/>
            <a:endParaRPr lang="en-US" dirty="0"/>
          </a:p>
        </p:txBody>
      </p:sp>
      <p:sp>
        <p:nvSpPr>
          <p:cNvPr id="44" name="Freeform 43"/>
          <p:cNvSpPr/>
          <p:nvPr/>
        </p:nvSpPr>
        <p:spPr bwMode="gray">
          <a:xfrm>
            <a:off x="711200" y="454660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p>
        </p:txBody>
      </p:sp>
      <p:sp>
        <p:nvSpPr>
          <p:cNvPr id="52" name="Freeform 51"/>
          <p:cNvSpPr/>
          <p:nvPr/>
        </p:nvSpPr>
        <p:spPr bwMode="gray">
          <a:xfrm flipV="1">
            <a:off x="711200" y="197485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55" name="Freeform 54"/>
          <p:cNvSpPr/>
          <p:nvPr/>
        </p:nvSpPr>
        <p:spPr bwMode="gray">
          <a:xfrm flipH="1" flipV="1">
            <a:off x="5753386" y="197485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43" name="Freeform 42"/>
          <p:cNvSpPr/>
          <p:nvPr/>
        </p:nvSpPr>
        <p:spPr bwMode="gray">
          <a:xfrm flipH="1" flipV="1">
            <a:off x="5747121" y="3810168"/>
            <a:ext cx="2851877" cy="717706"/>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p>
        </p:txBody>
      </p:sp>
      <p:sp>
        <p:nvSpPr>
          <p:cNvPr id="9" name="Text Placeholder 8"/>
          <p:cNvSpPr>
            <a:spLocks noGrp="1"/>
          </p:cNvSpPr>
          <p:nvPr>
            <p:ph type="body" sz="quarter" idx="13"/>
          </p:nvPr>
        </p:nvSpPr>
        <p:spPr/>
        <p:txBody>
          <a:bodyPr/>
          <a:lstStyle/>
          <a:p>
            <a:r>
              <a:rPr lang="en-US" sz="1200" spc="-80" dirty="0">
                <a:ea typeface="ＭＳ Ｐゴシック" charset="0"/>
                <a:cs typeface="Segoe UI Light"/>
              </a:rPr>
              <a:t>Kentucky HEALTH is broken down into several different components, detailed below.</a:t>
            </a:r>
          </a:p>
        </p:txBody>
      </p:sp>
      <p:sp>
        <p:nvSpPr>
          <p:cNvPr id="371719" name="Title 1"/>
          <p:cNvSpPr>
            <a:spLocks noGrp="1"/>
          </p:cNvSpPr>
          <p:nvPr>
            <p:ph type="title"/>
          </p:nvPr>
        </p:nvSpPr>
        <p:spPr/>
        <p:txBody>
          <a:bodyPr/>
          <a:lstStyle/>
          <a:p>
            <a:r>
              <a:rPr lang="en-US" altLang="ja-JP" dirty="0"/>
              <a:t>Key Components of Kentucky HEALTH</a:t>
            </a:r>
            <a:endParaRPr lang="en-US" dirty="0"/>
          </a:p>
        </p:txBody>
      </p:sp>
      <p:sp>
        <p:nvSpPr>
          <p:cNvPr id="25" name="Hexagon 24"/>
          <p:cNvSpPr/>
          <p:nvPr/>
        </p:nvSpPr>
        <p:spPr bwMode="gray">
          <a:xfrm>
            <a:off x="4031611" y="2193943"/>
            <a:ext cx="1087502" cy="937501"/>
          </a:xfrm>
          <a:prstGeom prst="hexagon">
            <a:avLst/>
          </a:prstGeom>
          <a:solidFill>
            <a:srgbClr val="004F59"/>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fontAlgn="auto">
              <a:spcAft>
                <a:spcPts val="0"/>
              </a:spcAft>
            </a:pPr>
            <a:endParaRPr lang="en-US" sz="1000" b="1" dirty="0">
              <a:solidFill>
                <a:schemeClr val="bg1"/>
              </a:solidFill>
            </a:endParaRPr>
          </a:p>
        </p:txBody>
      </p:sp>
      <p:sp>
        <p:nvSpPr>
          <p:cNvPr id="36" name="Hexagon 35"/>
          <p:cNvSpPr/>
          <p:nvPr/>
        </p:nvSpPr>
        <p:spPr bwMode="gray">
          <a:xfrm>
            <a:off x="4031611" y="4141492"/>
            <a:ext cx="1087502" cy="937501"/>
          </a:xfrm>
          <a:prstGeom prst="hexagon">
            <a:avLst/>
          </a:prstGeom>
          <a:solidFill>
            <a:schemeClr val="accent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9" name="Hexagon 38"/>
          <p:cNvSpPr/>
          <p:nvPr/>
        </p:nvSpPr>
        <p:spPr bwMode="gray">
          <a:xfrm>
            <a:off x="3130168" y="3646986"/>
            <a:ext cx="1087502" cy="937501"/>
          </a:xfrm>
          <a:prstGeom prst="hexagon">
            <a:avLst/>
          </a:prstGeom>
          <a:solidFill>
            <a:schemeClr val="accent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8" name="Hexagon 37"/>
          <p:cNvSpPr/>
          <p:nvPr/>
        </p:nvSpPr>
        <p:spPr bwMode="gray">
          <a:xfrm>
            <a:off x="4933054" y="2675001"/>
            <a:ext cx="1087502" cy="937501"/>
          </a:xfrm>
          <a:prstGeom prst="hexagon">
            <a:avLst/>
          </a:prstGeom>
          <a:solidFill>
            <a:schemeClr val="accent5"/>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7" name="Hexagon 36"/>
          <p:cNvSpPr/>
          <p:nvPr/>
        </p:nvSpPr>
        <p:spPr bwMode="gray">
          <a:xfrm>
            <a:off x="4933054" y="3646986"/>
            <a:ext cx="1087502" cy="937501"/>
          </a:xfrm>
          <a:prstGeom prst="hexagon">
            <a:avLst/>
          </a:prstGeom>
          <a:solidFill>
            <a:schemeClr val="accent3"/>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40" name="Hexagon 39"/>
          <p:cNvSpPr/>
          <p:nvPr/>
        </p:nvSpPr>
        <p:spPr bwMode="gray">
          <a:xfrm>
            <a:off x="3130168" y="2668277"/>
            <a:ext cx="1087502" cy="937501"/>
          </a:xfrm>
          <a:prstGeom prst="hexagon">
            <a:avLst/>
          </a:prstGeom>
          <a:solidFill>
            <a:schemeClr val="accent4"/>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eaLnBrk="1" fontAlgn="auto" hangingPunct="1">
              <a:spcAft>
                <a:spcPts val="0"/>
              </a:spcAft>
            </a:pPr>
            <a:endParaRPr lang="en-US" sz="1000" b="1" dirty="0">
              <a:solidFill>
                <a:schemeClr val="bg1"/>
              </a:solidFill>
              <a:cs typeface="Arial" pitchFamily="34" charset="0"/>
            </a:endParaRPr>
          </a:p>
        </p:txBody>
      </p:sp>
      <p:sp>
        <p:nvSpPr>
          <p:cNvPr id="41" name="Rectangle 40"/>
          <p:cNvSpPr/>
          <p:nvPr/>
        </p:nvSpPr>
        <p:spPr>
          <a:xfrm>
            <a:off x="6840069" y="3576040"/>
            <a:ext cx="2011680" cy="215444"/>
          </a:xfrm>
          <a:prstGeom prst="rect">
            <a:avLst/>
          </a:prstGeom>
        </p:spPr>
        <p:txBody>
          <a:bodyPr wrap="square" lIns="0" tIns="0" rIns="0" bIns="0">
            <a:spAutoFit/>
          </a:bodyPr>
          <a:lstStyle/>
          <a:p>
            <a:r>
              <a:rPr lang="en-US" sz="1400" b="1" dirty="0">
                <a:solidFill>
                  <a:schemeClr val="accent3"/>
                </a:solidFill>
              </a:rPr>
              <a:t>PATH Program</a:t>
            </a:r>
            <a:endParaRPr lang="en-US" sz="1400" dirty="0">
              <a:solidFill>
                <a:schemeClr val="accent3"/>
              </a:solidFill>
            </a:endParaRPr>
          </a:p>
        </p:txBody>
      </p:sp>
      <p:sp>
        <p:nvSpPr>
          <p:cNvPr id="45" name="Rectangle 44"/>
          <p:cNvSpPr/>
          <p:nvPr/>
        </p:nvSpPr>
        <p:spPr>
          <a:xfrm>
            <a:off x="711200" y="4852266"/>
            <a:ext cx="2011680" cy="430887"/>
          </a:xfrm>
          <a:prstGeom prst="rect">
            <a:avLst/>
          </a:prstGeom>
        </p:spPr>
        <p:txBody>
          <a:bodyPr wrap="square" lIns="0" tIns="0" rIns="0" bIns="0">
            <a:spAutoFit/>
          </a:bodyPr>
          <a:lstStyle/>
          <a:p>
            <a:r>
              <a:rPr lang="en-US" sz="1400" b="1" dirty="0">
                <a:solidFill>
                  <a:schemeClr val="accent1"/>
                </a:solidFill>
              </a:rPr>
              <a:t>Premium Assistance</a:t>
            </a:r>
            <a:endParaRPr lang="en-US" sz="1400" dirty="0">
              <a:solidFill>
                <a:schemeClr val="accent1"/>
              </a:solidFill>
            </a:endParaRPr>
          </a:p>
        </p:txBody>
      </p:sp>
      <p:sp>
        <p:nvSpPr>
          <p:cNvPr id="50" name="Rectangle 49"/>
          <p:cNvSpPr/>
          <p:nvPr/>
        </p:nvSpPr>
        <p:spPr>
          <a:xfrm>
            <a:off x="4443730" y="5325630"/>
            <a:ext cx="1828800" cy="430887"/>
          </a:xfrm>
          <a:prstGeom prst="rect">
            <a:avLst/>
          </a:prstGeom>
        </p:spPr>
        <p:txBody>
          <a:bodyPr wrap="square" lIns="0" tIns="0" rIns="0" bIns="0">
            <a:spAutoFit/>
          </a:bodyPr>
          <a:lstStyle/>
          <a:p>
            <a:r>
              <a:rPr lang="en-US" sz="1400" b="1" dirty="0">
                <a:solidFill>
                  <a:schemeClr val="accent2"/>
                </a:solidFill>
              </a:rPr>
              <a:t>Education and Training</a:t>
            </a:r>
            <a:endParaRPr lang="en-US" sz="1400" dirty="0">
              <a:solidFill>
                <a:schemeClr val="accent2"/>
              </a:solidFill>
            </a:endParaRPr>
          </a:p>
        </p:txBody>
      </p:sp>
      <p:sp>
        <p:nvSpPr>
          <p:cNvPr id="51" name="Rectangle 50"/>
          <p:cNvSpPr/>
          <p:nvPr/>
        </p:nvSpPr>
        <p:spPr>
          <a:xfrm>
            <a:off x="4441371" y="5796913"/>
            <a:ext cx="3338286" cy="861774"/>
          </a:xfrm>
          <a:prstGeom prst="rect">
            <a:avLst/>
          </a:prstGeom>
        </p:spPr>
        <p:txBody>
          <a:bodyPr wrap="square" lIns="0" tIns="0" rIns="0" bIns="0">
            <a:spAutoFit/>
          </a:bodyPr>
          <a:lstStyle/>
          <a:p>
            <a:pPr>
              <a:spcBef>
                <a:spcPts val="200"/>
              </a:spcBef>
              <a:buSzPct val="100000"/>
            </a:pPr>
            <a:r>
              <a:rPr lang="en-US" sz="1400" dirty="0"/>
              <a:t>The Health and Financial Literacy classes provide ways for Kentuckians to learn how to improve health outcomes and financial security.</a:t>
            </a:r>
          </a:p>
        </p:txBody>
      </p:sp>
      <p:sp>
        <p:nvSpPr>
          <p:cNvPr id="53" name="Rectangle 52"/>
          <p:cNvSpPr/>
          <p:nvPr/>
        </p:nvSpPr>
        <p:spPr>
          <a:xfrm>
            <a:off x="711200" y="1745992"/>
            <a:ext cx="2011680" cy="215444"/>
          </a:xfrm>
          <a:prstGeom prst="rect">
            <a:avLst/>
          </a:prstGeom>
        </p:spPr>
        <p:txBody>
          <a:bodyPr wrap="square" lIns="0" tIns="0" rIns="0" bIns="0">
            <a:spAutoFit/>
          </a:bodyPr>
          <a:lstStyle/>
          <a:p>
            <a:r>
              <a:rPr lang="en-US" sz="1400" b="1" dirty="0">
                <a:solidFill>
                  <a:schemeClr val="accent4"/>
                </a:solidFill>
              </a:rPr>
              <a:t>Cost Sharing</a:t>
            </a:r>
            <a:endParaRPr lang="en-US" sz="1400" dirty="0">
              <a:solidFill>
                <a:schemeClr val="accent4"/>
              </a:solidFill>
            </a:endParaRPr>
          </a:p>
        </p:txBody>
      </p:sp>
      <p:sp>
        <p:nvSpPr>
          <p:cNvPr id="56" name="Rectangle 55"/>
          <p:cNvSpPr/>
          <p:nvPr/>
        </p:nvSpPr>
        <p:spPr>
          <a:xfrm>
            <a:off x="6423196" y="1739269"/>
            <a:ext cx="2329614" cy="215444"/>
          </a:xfrm>
          <a:prstGeom prst="rect">
            <a:avLst/>
          </a:prstGeom>
        </p:spPr>
        <p:txBody>
          <a:bodyPr wrap="square" lIns="0" tIns="0" rIns="0" bIns="0">
            <a:spAutoFit/>
          </a:bodyPr>
          <a:lstStyle/>
          <a:p>
            <a:r>
              <a:rPr lang="en-US" sz="1400" b="1" dirty="0">
                <a:solidFill>
                  <a:schemeClr val="accent5"/>
                </a:solidFill>
              </a:rPr>
              <a:t>My Rewards Account</a:t>
            </a:r>
            <a:endParaRPr lang="en-US" sz="1400" dirty="0">
              <a:solidFill>
                <a:schemeClr val="accent5"/>
              </a:solidFill>
            </a:endParaRPr>
          </a:p>
        </p:txBody>
      </p:sp>
      <p:sp>
        <p:nvSpPr>
          <p:cNvPr id="58" name="Freeform 57"/>
          <p:cNvSpPr/>
          <p:nvPr/>
        </p:nvSpPr>
        <p:spPr bwMode="gray">
          <a:xfrm flipV="1">
            <a:off x="4274704" y="1351752"/>
            <a:ext cx="2128320" cy="838997"/>
          </a:xfrm>
          <a:custGeom>
            <a:avLst/>
            <a:gdLst>
              <a:gd name="connsiteX0" fmla="*/ 0 w 2241550"/>
              <a:gd name="connsiteY0" fmla="*/ 0 h 819150"/>
              <a:gd name="connsiteX1" fmla="*/ 165100 w 2241550"/>
              <a:gd name="connsiteY1" fmla="*/ 819150 h 819150"/>
              <a:gd name="connsiteX2" fmla="*/ 2241550 w 2241550"/>
              <a:gd name="connsiteY2" fmla="*/ 819150 h 819150"/>
            </a:gdLst>
            <a:ahLst/>
            <a:cxnLst>
              <a:cxn ang="0">
                <a:pos x="connsiteX0" y="connsiteY0"/>
              </a:cxn>
              <a:cxn ang="0">
                <a:pos x="connsiteX1" y="connsiteY1"/>
              </a:cxn>
              <a:cxn ang="0">
                <a:pos x="connsiteX2" y="connsiteY2"/>
              </a:cxn>
            </a:cxnLst>
            <a:rect l="l" t="t" r="r" b="b"/>
            <a:pathLst>
              <a:path w="2241550" h="819150">
                <a:moveTo>
                  <a:pt x="0" y="0"/>
                </a:moveTo>
                <a:lnTo>
                  <a:pt x="165100" y="819150"/>
                </a:lnTo>
                <a:lnTo>
                  <a:pt x="2241550" y="8191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59" name="Rectangle 58"/>
          <p:cNvSpPr/>
          <p:nvPr/>
        </p:nvSpPr>
        <p:spPr>
          <a:xfrm>
            <a:off x="4423558" y="1140406"/>
            <a:ext cx="1979466" cy="215444"/>
          </a:xfrm>
          <a:prstGeom prst="rect">
            <a:avLst/>
          </a:prstGeom>
        </p:spPr>
        <p:txBody>
          <a:bodyPr wrap="square" lIns="0" tIns="0" rIns="0" bIns="0">
            <a:spAutoFit/>
          </a:bodyPr>
          <a:lstStyle/>
          <a:p>
            <a:r>
              <a:rPr lang="en-US" sz="1400" b="1" dirty="0">
                <a:solidFill>
                  <a:srgbClr val="004F59"/>
                </a:solidFill>
              </a:rPr>
              <a:t>Deductible Account</a:t>
            </a:r>
            <a:endParaRPr lang="en-US" sz="1400" dirty="0">
              <a:solidFill>
                <a:srgbClr val="004F59"/>
              </a:solidFill>
            </a:endParaRPr>
          </a:p>
        </p:txBody>
      </p:sp>
      <p:sp>
        <p:nvSpPr>
          <p:cNvPr id="73" name="Freeform 141"/>
          <p:cNvSpPr>
            <a:spLocks noChangeAspect="1" noEditPoints="1"/>
          </p:cNvSpPr>
          <p:nvPr/>
        </p:nvSpPr>
        <p:spPr bwMode="auto">
          <a:xfrm>
            <a:off x="3290013" y="2759399"/>
            <a:ext cx="767812" cy="767812"/>
          </a:xfrm>
          <a:custGeom>
            <a:avLst/>
            <a:gdLst>
              <a:gd name="T0" fmla="*/ 341 w 512"/>
              <a:gd name="T1" fmla="*/ 330 h 512"/>
              <a:gd name="T2" fmla="*/ 138 w 512"/>
              <a:gd name="T3" fmla="*/ 224 h 512"/>
              <a:gd name="T4" fmla="*/ 224 w 512"/>
              <a:gd name="T5" fmla="*/ 248 h 512"/>
              <a:gd name="T6" fmla="*/ 240 w 512"/>
              <a:gd name="T7" fmla="*/ 234 h 512"/>
              <a:gd name="T8" fmla="*/ 247 w 512"/>
              <a:gd name="T9" fmla="*/ 242 h 512"/>
              <a:gd name="T10" fmla="*/ 264 w 512"/>
              <a:gd name="T11" fmla="*/ 259 h 512"/>
              <a:gd name="T12" fmla="*/ 244 w 512"/>
              <a:gd name="T13" fmla="*/ 254 h 512"/>
              <a:gd name="T14" fmla="*/ 234 w 512"/>
              <a:gd name="T15" fmla="*/ 260 h 512"/>
              <a:gd name="T16" fmla="*/ 240 w 512"/>
              <a:gd name="T17" fmla="*/ 267 h 512"/>
              <a:gd name="T18" fmla="*/ 261 w 512"/>
              <a:gd name="T19" fmla="*/ 276 h 512"/>
              <a:gd name="T20" fmla="*/ 269 w 512"/>
              <a:gd name="T21" fmla="*/ 290 h 512"/>
              <a:gd name="T22" fmla="*/ 247 w 512"/>
              <a:gd name="T23" fmla="*/ 309 h 512"/>
              <a:gd name="T24" fmla="*/ 240 w 512"/>
              <a:gd name="T25" fmla="*/ 320 h 512"/>
              <a:gd name="T26" fmla="*/ 218 w 512"/>
              <a:gd name="T27" fmla="*/ 305 h 512"/>
              <a:gd name="T28" fmla="*/ 229 w 512"/>
              <a:gd name="T29" fmla="*/ 295 h 512"/>
              <a:gd name="T30" fmla="*/ 244 w 512"/>
              <a:gd name="T31" fmla="*/ 297 h 512"/>
              <a:gd name="T32" fmla="*/ 254 w 512"/>
              <a:gd name="T33" fmla="*/ 291 h 512"/>
              <a:gd name="T34" fmla="*/ 247 w 512"/>
              <a:gd name="T35" fmla="*/ 284 h 512"/>
              <a:gd name="T36" fmla="*/ 237 w 512"/>
              <a:gd name="T37" fmla="*/ 280 h 512"/>
              <a:gd name="T38" fmla="*/ 218 w 512"/>
              <a:gd name="T39" fmla="*/ 260 h 512"/>
              <a:gd name="T40" fmla="*/ 181 w 512"/>
              <a:gd name="T41" fmla="*/ 181 h 512"/>
              <a:gd name="T42" fmla="*/ 384 w 512"/>
              <a:gd name="T43" fmla="*/ 288 h 512"/>
              <a:gd name="T44" fmla="*/ 362 w 512"/>
              <a:gd name="T45" fmla="*/ 213 h 512"/>
              <a:gd name="T46" fmla="*/ 181 w 512"/>
              <a:gd name="T47" fmla="*/ 202 h 512"/>
              <a:gd name="T48" fmla="*/ 256 w 512"/>
              <a:gd name="T49" fmla="*/ 0 h 512"/>
              <a:gd name="T50" fmla="*/ 256 w 512"/>
              <a:gd name="T51" fmla="*/ 512 h 512"/>
              <a:gd name="T52" fmla="*/ 256 w 512"/>
              <a:gd name="T53" fmla="*/ 0 h 512"/>
              <a:gd name="T54" fmla="*/ 394 w 512"/>
              <a:gd name="T55" fmla="*/ 309 h 512"/>
              <a:gd name="T56" fmla="*/ 362 w 512"/>
              <a:gd name="T57" fmla="*/ 341 h 512"/>
              <a:gd name="T58" fmla="*/ 128 w 512"/>
              <a:gd name="T59" fmla="*/ 352 h 512"/>
              <a:gd name="T60" fmla="*/ 117 w 512"/>
              <a:gd name="T61" fmla="*/ 213 h 512"/>
              <a:gd name="T62" fmla="*/ 160 w 512"/>
              <a:gd name="T63" fmla="*/ 202 h 512"/>
              <a:gd name="T64" fmla="*/ 170 w 512"/>
              <a:gd name="T65" fmla="*/ 160 h 512"/>
              <a:gd name="T66" fmla="*/ 405 w 512"/>
              <a:gd name="T67" fmla="*/ 17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2" h="512">
                <a:moveTo>
                  <a:pt x="138" y="330"/>
                </a:moveTo>
                <a:cubicBezTo>
                  <a:pt x="341" y="330"/>
                  <a:pt x="341" y="330"/>
                  <a:pt x="341" y="330"/>
                </a:cubicBezTo>
                <a:cubicBezTo>
                  <a:pt x="341" y="224"/>
                  <a:pt x="341" y="224"/>
                  <a:pt x="341" y="224"/>
                </a:cubicBezTo>
                <a:cubicBezTo>
                  <a:pt x="138" y="224"/>
                  <a:pt x="138" y="224"/>
                  <a:pt x="138" y="224"/>
                </a:cubicBezTo>
                <a:lnTo>
                  <a:pt x="138" y="330"/>
                </a:lnTo>
                <a:close/>
                <a:moveTo>
                  <a:pt x="224" y="248"/>
                </a:moveTo>
                <a:cubicBezTo>
                  <a:pt x="228" y="245"/>
                  <a:pt x="233" y="243"/>
                  <a:pt x="240" y="242"/>
                </a:cubicBezTo>
                <a:cubicBezTo>
                  <a:pt x="240" y="234"/>
                  <a:pt x="240" y="234"/>
                  <a:pt x="240" y="234"/>
                </a:cubicBezTo>
                <a:cubicBezTo>
                  <a:pt x="247" y="234"/>
                  <a:pt x="247" y="234"/>
                  <a:pt x="247" y="234"/>
                </a:cubicBezTo>
                <a:cubicBezTo>
                  <a:pt x="247" y="242"/>
                  <a:pt x="247" y="242"/>
                  <a:pt x="247" y="242"/>
                </a:cubicBezTo>
                <a:cubicBezTo>
                  <a:pt x="255" y="242"/>
                  <a:pt x="262" y="244"/>
                  <a:pt x="268" y="247"/>
                </a:cubicBezTo>
                <a:cubicBezTo>
                  <a:pt x="264" y="259"/>
                  <a:pt x="264" y="259"/>
                  <a:pt x="264" y="259"/>
                </a:cubicBezTo>
                <a:cubicBezTo>
                  <a:pt x="258" y="256"/>
                  <a:pt x="253" y="255"/>
                  <a:pt x="247" y="255"/>
                </a:cubicBezTo>
                <a:cubicBezTo>
                  <a:pt x="247" y="255"/>
                  <a:pt x="246" y="254"/>
                  <a:pt x="244" y="254"/>
                </a:cubicBezTo>
                <a:cubicBezTo>
                  <a:pt x="242" y="254"/>
                  <a:pt x="240" y="255"/>
                  <a:pt x="240" y="255"/>
                </a:cubicBezTo>
                <a:cubicBezTo>
                  <a:pt x="236" y="255"/>
                  <a:pt x="234" y="257"/>
                  <a:pt x="234" y="260"/>
                </a:cubicBezTo>
                <a:cubicBezTo>
                  <a:pt x="234" y="262"/>
                  <a:pt x="234" y="263"/>
                  <a:pt x="235" y="264"/>
                </a:cubicBezTo>
                <a:cubicBezTo>
                  <a:pt x="236" y="265"/>
                  <a:pt x="238" y="266"/>
                  <a:pt x="240" y="267"/>
                </a:cubicBezTo>
                <a:cubicBezTo>
                  <a:pt x="247" y="270"/>
                  <a:pt x="247" y="270"/>
                  <a:pt x="247" y="270"/>
                </a:cubicBezTo>
                <a:cubicBezTo>
                  <a:pt x="254" y="272"/>
                  <a:pt x="259" y="274"/>
                  <a:pt x="261" y="276"/>
                </a:cubicBezTo>
                <a:cubicBezTo>
                  <a:pt x="264" y="278"/>
                  <a:pt x="266" y="280"/>
                  <a:pt x="268" y="282"/>
                </a:cubicBezTo>
                <a:cubicBezTo>
                  <a:pt x="269" y="285"/>
                  <a:pt x="269" y="287"/>
                  <a:pt x="269" y="290"/>
                </a:cubicBezTo>
                <a:cubicBezTo>
                  <a:pt x="269" y="296"/>
                  <a:pt x="268" y="300"/>
                  <a:pt x="264" y="303"/>
                </a:cubicBezTo>
                <a:cubicBezTo>
                  <a:pt x="260" y="307"/>
                  <a:pt x="254" y="309"/>
                  <a:pt x="247" y="309"/>
                </a:cubicBezTo>
                <a:cubicBezTo>
                  <a:pt x="247" y="320"/>
                  <a:pt x="247" y="320"/>
                  <a:pt x="247" y="320"/>
                </a:cubicBezTo>
                <a:cubicBezTo>
                  <a:pt x="240" y="320"/>
                  <a:pt x="240" y="320"/>
                  <a:pt x="240" y="320"/>
                </a:cubicBezTo>
                <a:cubicBezTo>
                  <a:pt x="240" y="309"/>
                  <a:pt x="240" y="309"/>
                  <a:pt x="240" y="309"/>
                </a:cubicBezTo>
                <a:cubicBezTo>
                  <a:pt x="232" y="309"/>
                  <a:pt x="225" y="308"/>
                  <a:pt x="218" y="305"/>
                </a:cubicBezTo>
                <a:cubicBezTo>
                  <a:pt x="218" y="292"/>
                  <a:pt x="218" y="292"/>
                  <a:pt x="218" y="292"/>
                </a:cubicBezTo>
                <a:cubicBezTo>
                  <a:pt x="221" y="293"/>
                  <a:pt x="225" y="294"/>
                  <a:pt x="229" y="295"/>
                </a:cubicBezTo>
                <a:cubicBezTo>
                  <a:pt x="233" y="297"/>
                  <a:pt x="237" y="297"/>
                  <a:pt x="240" y="297"/>
                </a:cubicBezTo>
                <a:cubicBezTo>
                  <a:pt x="240" y="297"/>
                  <a:pt x="242" y="297"/>
                  <a:pt x="244" y="297"/>
                </a:cubicBezTo>
                <a:cubicBezTo>
                  <a:pt x="246" y="297"/>
                  <a:pt x="247" y="297"/>
                  <a:pt x="247" y="297"/>
                </a:cubicBezTo>
                <a:cubicBezTo>
                  <a:pt x="252" y="296"/>
                  <a:pt x="254" y="294"/>
                  <a:pt x="254" y="291"/>
                </a:cubicBezTo>
                <a:cubicBezTo>
                  <a:pt x="254" y="290"/>
                  <a:pt x="254" y="288"/>
                  <a:pt x="252" y="287"/>
                </a:cubicBezTo>
                <a:cubicBezTo>
                  <a:pt x="251" y="286"/>
                  <a:pt x="250" y="285"/>
                  <a:pt x="247" y="284"/>
                </a:cubicBezTo>
                <a:cubicBezTo>
                  <a:pt x="240" y="282"/>
                  <a:pt x="240" y="282"/>
                  <a:pt x="240" y="282"/>
                </a:cubicBezTo>
                <a:cubicBezTo>
                  <a:pt x="237" y="280"/>
                  <a:pt x="237" y="280"/>
                  <a:pt x="237" y="280"/>
                </a:cubicBezTo>
                <a:cubicBezTo>
                  <a:pt x="230" y="278"/>
                  <a:pt x="225" y="275"/>
                  <a:pt x="222" y="272"/>
                </a:cubicBezTo>
                <a:cubicBezTo>
                  <a:pt x="220" y="269"/>
                  <a:pt x="218" y="265"/>
                  <a:pt x="218" y="260"/>
                </a:cubicBezTo>
                <a:cubicBezTo>
                  <a:pt x="218" y="255"/>
                  <a:pt x="220" y="251"/>
                  <a:pt x="224" y="248"/>
                </a:cubicBezTo>
                <a:close/>
                <a:moveTo>
                  <a:pt x="181" y="181"/>
                </a:moveTo>
                <a:cubicBezTo>
                  <a:pt x="384" y="181"/>
                  <a:pt x="384" y="181"/>
                  <a:pt x="384" y="181"/>
                </a:cubicBezTo>
                <a:cubicBezTo>
                  <a:pt x="384" y="288"/>
                  <a:pt x="384" y="288"/>
                  <a:pt x="384" y="288"/>
                </a:cubicBezTo>
                <a:cubicBezTo>
                  <a:pt x="362" y="288"/>
                  <a:pt x="362" y="288"/>
                  <a:pt x="362" y="288"/>
                </a:cubicBezTo>
                <a:cubicBezTo>
                  <a:pt x="362" y="213"/>
                  <a:pt x="362" y="213"/>
                  <a:pt x="362" y="213"/>
                </a:cubicBezTo>
                <a:cubicBezTo>
                  <a:pt x="362" y="207"/>
                  <a:pt x="358" y="202"/>
                  <a:pt x="352" y="202"/>
                </a:cubicBezTo>
                <a:cubicBezTo>
                  <a:pt x="181" y="202"/>
                  <a:pt x="181" y="202"/>
                  <a:pt x="181" y="202"/>
                </a:cubicBezTo>
                <a:lnTo>
                  <a:pt x="181" y="181"/>
                </a:ln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05" y="298"/>
                </a:moveTo>
                <a:cubicBezTo>
                  <a:pt x="405" y="304"/>
                  <a:pt x="400" y="309"/>
                  <a:pt x="394" y="309"/>
                </a:cubicBezTo>
                <a:cubicBezTo>
                  <a:pt x="362" y="309"/>
                  <a:pt x="362" y="309"/>
                  <a:pt x="362" y="309"/>
                </a:cubicBezTo>
                <a:cubicBezTo>
                  <a:pt x="362" y="341"/>
                  <a:pt x="362" y="341"/>
                  <a:pt x="362" y="341"/>
                </a:cubicBezTo>
                <a:cubicBezTo>
                  <a:pt x="362" y="347"/>
                  <a:pt x="358" y="352"/>
                  <a:pt x="352" y="352"/>
                </a:cubicBezTo>
                <a:cubicBezTo>
                  <a:pt x="128" y="352"/>
                  <a:pt x="128" y="352"/>
                  <a:pt x="128" y="352"/>
                </a:cubicBezTo>
                <a:cubicBezTo>
                  <a:pt x="122" y="352"/>
                  <a:pt x="117" y="347"/>
                  <a:pt x="117" y="341"/>
                </a:cubicBezTo>
                <a:cubicBezTo>
                  <a:pt x="117" y="213"/>
                  <a:pt x="117" y="213"/>
                  <a:pt x="117" y="213"/>
                </a:cubicBezTo>
                <a:cubicBezTo>
                  <a:pt x="117" y="207"/>
                  <a:pt x="122" y="202"/>
                  <a:pt x="128" y="202"/>
                </a:cubicBezTo>
                <a:cubicBezTo>
                  <a:pt x="160" y="202"/>
                  <a:pt x="160" y="202"/>
                  <a:pt x="160" y="202"/>
                </a:cubicBezTo>
                <a:cubicBezTo>
                  <a:pt x="160" y="170"/>
                  <a:pt x="160" y="170"/>
                  <a:pt x="160" y="170"/>
                </a:cubicBezTo>
                <a:cubicBezTo>
                  <a:pt x="160" y="164"/>
                  <a:pt x="164" y="160"/>
                  <a:pt x="170" y="160"/>
                </a:cubicBezTo>
                <a:cubicBezTo>
                  <a:pt x="394" y="160"/>
                  <a:pt x="394" y="160"/>
                  <a:pt x="394" y="160"/>
                </a:cubicBezTo>
                <a:cubicBezTo>
                  <a:pt x="400" y="160"/>
                  <a:pt x="405" y="164"/>
                  <a:pt x="405" y="170"/>
                </a:cubicBezTo>
                <a:lnTo>
                  <a:pt x="405" y="298"/>
                </a:lnTo>
                <a:close/>
              </a:path>
            </a:pathLst>
          </a:custGeom>
          <a:solidFill>
            <a:schemeClr val="accent4"/>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74" name="Freeform 351"/>
          <p:cNvSpPr>
            <a:spLocks noChangeAspect="1" noEditPoints="1"/>
          </p:cNvSpPr>
          <p:nvPr/>
        </p:nvSpPr>
        <p:spPr bwMode="auto">
          <a:xfrm>
            <a:off x="5104497" y="2757240"/>
            <a:ext cx="767812" cy="767812"/>
          </a:xfrm>
          <a:custGeom>
            <a:avLst/>
            <a:gdLst>
              <a:gd name="T0" fmla="*/ 336 w 512"/>
              <a:gd name="T1" fmla="*/ 169 h 512"/>
              <a:gd name="T2" fmla="*/ 337 w 512"/>
              <a:gd name="T3" fmla="*/ 131 h 512"/>
              <a:gd name="T4" fmla="*/ 295 w 512"/>
              <a:gd name="T5" fmla="*/ 159 h 512"/>
              <a:gd name="T6" fmla="*/ 117 w 512"/>
              <a:gd name="T7" fmla="*/ 266 h 512"/>
              <a:gd name="T8" fmla="*/ 180 w 512"/>
              <a:gd name="T9" fmla="*/ 373 h 512"/>
              <a:gd name="T10" fmla="*/ 213 w 512"/>
              <a:gd name="T11" fmla="*/ 362 h 512"/>
              <a:gd name="T12" fmla="*/ 266 w 512"/>
              <a:gd name="T13" fmla="*/ 352 h 512"/>
              <a:gd name="T14" fmla="*/ 277 w 512"/>
              <a:gd name="T15" fmla="*/ 373 h 512"/>
              <a:gd name="T16" fmla="*/ 309 w 512"/>
              <a:gd name="T17" fmla="*/ 361 h 512"/>
              <a:gd name="T18" fmla="*/ 351 w 512"/>
              <a:gd name="T19" fmla="*/ 276 h 512"/>
              <a:gd name="T20" fmla="*/ 394 w 512"/>
              <a:gd name="T21" fmla="*/ 266 h 512"/>
              <a:gd name="T22" fmla="*/ 384 w 512"/>
              <a:gd name="T23" fmla="*/ 224 h 512"/>
              <a:gd name="T24" fmla="*/ 226 w 512"/>
              <a:gd name="T25" fmla="*/ 185 h 512"/>
              <a:gd name="T26" fmla="*/ 171 w 512"/>
              <a:gd name="T27" fmla="*/ 213 h 512"/>
              <a:gd name="T28" fmla="*/ 164 w 512"/>
              <a:gd name="T29" fmla="*/ 194 h 512"/>
              <a:gd name="T30" fmla="*/ 234 w 512"/>
              <a:gd name="T31" fmla="*/ 172 h 512"/>
              <a:gd name="T32" fmla="*/ 256 w 512"/>
              <a:gd name="T33" fmla="*/ 0 h 512"/>
              <a:gd name="T34" fmla="*/ 256 w 512"/>
              <a:gd name="T35" fmla="*/ 512 h 512"/>
              <a:gd name="T36" fmla="*/ 256 w 512"/>
              <a:gd name="T37" fmla="*/ 0 h 512"/>
              <a:gd name="T38" fmla="*/ 405 w 512"/>
              <a:gd name="T39" fmla="*/ 288 h 512"/>
              <a:gd name="T40" fmla="*/ 330 w 512"/>
              <a:gd name="T41" fmla="*/ 365 h 512"/>
              <a:gd name="T42" fmla="*/ 320 w 512"/>
              <a:gd name="T43" fmla="*/ 394 h 512"/>
              <a:gd name="T44" fmla="*/ 256 w 512"/>
              <a:gd name="T45" fmla="*/ 384 h 512"/>
              <a:gd name="T46" fmla="*/ 234 w 512"/>
              <a:gd name="T47" fmla="*/ 373 h 512"/>
              <a:gd name="T48" fmla="*/ 224 w 512"/>
              <a:gd name="T49" fmla="*/ 394 h 512"/>
              <a:gd name="T50" fmla="*/ 160 w 512"/>
              <a:gd name="T51" fmla="*/ 384 h 512"/>
              <a:gd name="T52" fmla="*/ 114 w 512"/>
              <a:gd name="T53" fmla="*/ 336 h 512"/>
              <a:gd name="T54" fmla="*/ 234 w 512"/>
              <a:gd name="T55" fmla="*/ 128 h 512"/>
              <a:gd name="T56" fmla="*/ 351 w 512"/>
              <a:gd name="T57" fmla="*/ 106 h 512"/>
              <a:gd name="T58" fmla="*/ 362 w 512"/>
              <a:gd name="T59" fmla="*/ 120 h 512"/>
              <a:gd name="T60" fmla="*/ 390 w 512"/>
              <a:gd name="T61" fmla="*/ 202 h 512"/>
              <a:gd name="T62" fmla="*/ 416 w 512"/>
              <a:gd name="T63" fmla="*/ 21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2" h="512">
                <a:moveTo>
                  <a:pt x="374" y="218"/>
                </a:moveTo>
                <a:cubicBezTo>
                  <a:pt x="374" y="217"/>
                  <a:pt x="357" y="182"/>
                  <a:pt x="336" y="169"/>
                </a:cubicBezTo>
                <a:cubicBezTo>
                  <a:pt x="332" y="166"/>
                  <a:pt x="330" y="162"/>
                  <a:pt x="331" y="157"/>
                </a:cubicBezTo>
                <a:cubicBezTo>
                  <a:pt x="337" y="131"/>
                  <a:pt x="337" y="131"/>
                  <a:pt x="337" y="131"/>
                </a:cubicBezTo>
                <a:cubicBezTo>
                  <a:pt x="327" y="134"/>
                  <a:pt x="314" y="141"/>
                  <a:pt x="308" y="154"/>
                </a:cubicBezTo>
                <a:cubicBezTo>
                  <a:pt x="306" y="159"/>
                  <a:pt x="300" y="161"/>
                  <a:pt x="295" y="159"/>
                </a:cubicBezTo>
                <a:cubicBezTo>
                  <a:pt x="276" y="152"/>
                  <a:pt x="257" y="149"/>
                  <a:pt x="234" y="149"/>
                </a:cubicBezTo>
                <a:cubicBezTo>
                  <a:pt x="170" y="149"/>
                  <a:pt x="117" y="202"/>
                  <a:pt x="117" y="266"/>
                </a:cubicBezTo>
                <a:cubicBezTo>
                  <a:pt x="117" y="285"/>
                  <a:pt x="122" y="304"/>
                  <a:pt x="130" y="320"/>
                </a:cubicBezTo>
                <a:cubicBezTo>
                  <a:pt x="149" y="323"/>
                  <a:pt x="176" y="337"/>
                  <a:pt x="180" y="373"/>
                </a:cubicBezTo>
                <a:cubicBezTo>
                  <a:pt x="213" y="373"/>
                  <a:pt x="213" y="373"/>
                  <a:pt x="213" y="373"/>
                </a:cubicBezTo>
                <a:cubicBezTo>
                  <a:pt x="213" y="362"/>
                  <a:pt x="213" y="362"/>
                  <a:pt x="213" y="362"/>
                </a:cubicBezTo>
                <a:cubicBezTo>
                  <a:pt x="213" y="356"/>
                  <a:pt x="218" y="352"/>
                  <a:pt x="224" y="352"/>
                </a:cubicBezTo>
                <a:cubicBezTo>
                  <a:pt x="266" y="352"/>
                  <a:pt x="266" y="352"/>
                  <a:pt x="266" y="352"/>
                </a:cubicBezTo>
                <a:cubicBezTo>
                  <a:pt x="272" y="352"/>
                  <a:pt x="277" y="356"/>
                  <a:pt x="277" y="362"/>
                </a:cubicBezTo>
                <a:cubicBezTo>
                  <a:pt x="277" y="373"/>
                  <a:pt x="277" y="373"/>
                  <a:pt x="277" y="373"/>
                </a:cubicBezTo>
                <a:cubicBezTo>
                  <a:pt x="309" y="373"/>
                  <a:pt x="309" y="373"/>
                  <a:pt x="309" y="373"/>
                </a:cubicBezTo>
                <a:cubicBezTo>
                  <a:pt x="309" y="361"/>
                  <a:pt x="309" y="361"/>
                  <a:pt x="309" y="361"/>
                </a:cubicBezTo>
                <a:cubicBezTo>
                  <a:pt x="309" y="358"/>
                  <a:pt x="310" y="356"/>
                  <a:pt x="312" y="354"/>
                </a:cubicBezTo>
                <a:cubicBezTo>
                  <a:pt x="335" y="331"/>
                  <a:pt x="349" y="303"/>
                  <a:pt x="351" y="276"/>
                </a:cubicBezTo>
                <a:cubicBezTo>
                  <a:pt x="352" y="271"/>
                  <a:pt x="356" y="266"/>
                  <a:pt x="362" y="266"/>
                </a:cubicBezTo>
                <a:cubicBezTo>
                  <a:pt x="394" y="266"/>
                  <a:pt x="394" y="266"/>
                  <a:pt x="394" y="266"/>
                </a:cubicBezTo>
                <a:cubicBezTo>
                  <a:pt x="394" y="224"/>
                  <a:pt x="394" y="224"/>
                  <a:pt x="394" y="224"/>
                </a:cubicBezTo>
                <a:cubicBezTo>
                  <a:pt x="384" y="224"/>
                  <a:pt x="384" y="224"/>
                  <a:pt x="384" y="224"/>
                </a:cubicBezTo>
                <a:cubicBezTo>
                  <a:pt x="380" y="224"/>
                  <a:pt x="376" y="221"/>
                  <a:pt x="374" y="218"/>
                </a:cubicBezTo>
                <a:close/>
                <a:moveTo>
                  <a:pt x="226" y="185"/>
                </a:moveTo>
                <a:cubicBezTo>
                  <a:pt x="209" y="189"/>
                  <a:pt x="192" y="198"/>
                  <a:pt x="178" y="210"/>
                </a:cubicBezTo>
                <a:cubicBezTo>
                  <a:pt x="176" y="212"/>
                  <a:pt x="174" y="213"/>
                  <a:pt x="171" y="213"/>
                </a:cubicBezTo>
                <a:cubicBezTo>
                  <a:pt x="168" y="213"/>
                  <a:pt x="165" y="212"/>
                  <a:pt x="163" y="209"/>
                </a:cubicBezTo>
                <a:cubicBezTo>
                  <a:pt x="159" y="205"/>
                  <a:pt x="160" y="198"/>
                  <a:pt x="164" y="194"/>
                </a:cubicBezTo>
                <a:cubicBezTo>
                  <a:pt x="180" y="180"/>
                  <a:pt x="200" y="169"/>
                  <a:pt x="221" y="164"/>
                </a:cubicBezTo>
                <a:cubicBezTo>
                  <a:pt x="227" y="163"/>
                  <a:pt x="233" y="166"/>
                  <a:pt x="234" y="172"/>
                </a:cubicBezTo>
                <a:cubicBezTo>
                  <a:pt x="235" y="177"/>
                  <a:pt x="232" y="183"/>
                  <a:pt x="226" y="185"/>
                </a:cubicBez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277"/>
                </a:moveTo>
                <a:cubicBezTo>
                  <a:pt x="416" y="283"/>
                  <a:pt x="411" y="288"/>
                  <a:pt x="405" y="288"/>
                </a:cubicBezTo>
                <a:cubicBezTo>
                  <a:pt x="371" y="288"/>
                  <a:pt x="371" y="288"/>
                  <a:pt x="371" y="288"/>
                </a:cubicBezTo>
                <a:cubicBezTo>
                  <a:pt x="365" y="323"/>
                  <a:pt x="345" y="350"/>
                  <a:pt x="330" y="365"/>
                </a:cubicBezTo>
                <a:cubicBezTo>
                  <a:pt x="330" y="384"/>
                  <a:pt x="330" y="384"/>
                  <a:pt x="330" y="384"/>
                </a:cubicBezTo>
                <a:cubicBezTo>
                  <a:pt x="330" y="390"/>
                  <a:pt x="326" y="394"/>
                  <a:pt x="320" y="394"/>
                </a:cubicBezTo>
                <a:cubicBezTo>
                  <a:pt x="266" y="394"/>
                  <a:pt x="266" y="394"/>
                  <a:pt x="266" y="394"/>
                </a:cubicBezTo>
                <a:cubicBezTo>
                  <a:pt x="260" y="394"/>
                  <a:pt x="256" y="390"/>
                  <a:pt x="256" y="384"/>
                </a:cubicBezTo>
                <a:cubicBezTo>
                  <a:pt x="256" y="373"/>
                  <a:pt x="256" y="373"/>
                  <a:pt x="256" y="373"/>
                </a:cubicBezTo>
                <a:cubicBezTo>
                  <a:pt x="234" y="373"/>
                  <a:pt x="234" y="373"/>
                  <a:pt x="234" y="373"/>
                </a:cubicBezTo>
                <a:cubicBezTo>
                  <a:pt x="234" y="384"/>
                  <a:pt x="234" y="384"/>
                  <a:pt x="234" y="384"/>
                </a:cubicBezTo>
                <a:cubicBezTo>
                  <a:pt x="234" y="390"/>
                  <a:pt x="230" y="394"/>
                  <a:pt x="224" y="394"/>
                </a:cubicBezTo>
                <a:cubicBezTo>
                  <a:pt x="170" y="394"/>
                  <a:pt x="170" y="394"/>
                  <a:pt x="170" y="394"/>
                </a:cubicBezTo>
                <a:cubicBezTo>
                  <a:pt x="164" y="394"/>
                  <a:pt x="160" y="390"/>
                  <a:pt x="160" y="384"/>
                </a:cubicBezTo>
                <a:cubicBezTo>
                  <a:pt x="160" y="343"/>
                  <a:pt x="125" y="341"/>
                  <a:pt x="123" y="341"/>
                </a:cubicBezTo>
                <a:cubicBezTo>
                  <a:pt x="119" y="341"/>
                  <a:pt x="116" y="339"/>
                  <a:pt x="114" y="336"/>
                </a:cubicBezTo>
                <a:cubicBezTo>
                  <a:pt x="102" y="315"/>
                  <a:pt x="96" y="291"/>
                  <a:pt x="96" y="266"/>
                </a:cubicBezTo>
                <a:cubicBezTo>
                  <a:pt x="96" y="190"/>
                  <a:pt x="158" y="128"/>
                  <a:pt x="234" y="128"/>
                </a:cubicBezTo>
                <a:cubicBezTo>
                  <a:pt x="256" y="128"/>
                  <a:pt x="275" y="130"/>
                  <a:pt x="294" y="136"/>
                </a:cubicBezTo>
                <a:cubicBezTo>
                  <a:pt x="313" y="109"/>
                  <a:pt x="349" y="106"/>
                  <a:pt x="351" y="106"/>
                </a:cubicBezTo>
                <a:cubicBezTo>
                  <a:pt x="355" y="106"/>
                  <a:pt x="358" y="108"/>
                  <a:pt x="360" y="110"/>
                </a:cubicBezTo>
                <a:cubicBezTo>
                  <a:pt x="362" y="113"/>
                  <a:pt x="363" y="116"/>
                  <a:pt x="362" y="120"/>
                </a:cubicBezTo>
                <a:cubicBezTo>
                  <a:pt x="353" y="155"/>
                  <a:pt x="353" y="155"/>
                  <a:pt x="353" y="155"/>
                </a:cubicBezTo>
                <a:cubicBezTo>
                  <a:pt x="371" y="169"/>
                  <a:pt x="384" y="191"/>
                  <a:pt x="390" y="202"/>
                </a:cubicBezTo>
                <a:cubicBezTo>
                  <a:pt x="405" y="202"/>
                  <a:pt x="405" y="202"/>
                  <a:pt x="405" y="202"/>
                </a:cubicBezTo>
                <a:cubicBezTo>
                  <a:pt x="411" y="202"/>
                  <a:pt x="416" y="207"/>
                  <a:pt x="416" y="213"/>
                </a:cubicBezTo>
                <a:lnTo>
                  <a:pt x="416" y="277"/>
                </a:lnTo>
                <a:close/>
              </a:path>
            </a:pathLst>
          </a:custGeom>
          <a:solidFill>
            <a:schemeClr val="accent5"/>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75" name="Freeform 189"/>
          <p:cNvSpPr>
            <a:spLocks noChangeAspect="1" noEditPoints="1"/>
          </p:cNvSpPr>
          <p:nvPr/>
        </p:nvSpPr>
        <p:spPr bwMode="auto">
          <a:xfrm>
            <a:off x="5104497" y="3730587"/>
            <a:ext cx="767812" cy="767810"/>
          </a:xfrm>
          <a:custGeom>
            <a:avLst/>
            <a:gdLst>
              <a:gd name="T0" fmla="*/ 0 w 512"/>
              <a:gd name="T1" fmla="*/ 256 h 512"/>
              <a:gd name="T2" fmla="*/ 512 w 512"/>
              <a:gd name="T3" fmla="*/ 256 h 512"/>
              <a:gd name="T4" fmla="*/ 416 w 512"/>
              <a:gd name="T5" fmla="*/ 330 h 512"/>
              <a:gd name="T6" fmla="*/ 394 w 512"/>
              <a:gd name="T7" fmla="*/ 341 h 512"/>
              <a:gd name="T8" fmla="*/ 384 w 512"/>
              <a:gd name="T9" fmla="*/ 320 h 512"/>
              <a:gd name="T10" fmla="*/ 371 w 512"/>
              <a:gd name="T11" fmla="*/ 334 h 512"/>
              <a:gd name="T12" fmla="*/ 338 w 512"/>
              <a:gd name="T13" fmla="*/ 359 h 512"/>
              <a:gd name="T14" fmla="*/ 318 w 512"/>
              <a:gd name="T15" fmla="*/ 376 h 512"/>
              <a:gd name="T16" fmla="*/ 277 w 512"/>
              <a:gd name="T17" fmla="*/ 370 h 512"/>
              <a:gd name="T18" fmla="*/ 250 w 512"/>
              <a:gd name="T19" fmla="*/ 384 h 512"/>
              <a:gd name="T20" fmla="*/ 217 w 512"/>
              <a:gd name="T21" fmla="*/ 381 h 512"/>
              <a:gd name="T22" fmla="*/ 172 w 512"/>
              <a:gd name="T23" fmla="*/ 368 h 512"/>
              <a:gd name="T24" fmla="*/ 128 w 512"/>
              <a:gd name="T25" fmla="*/ 320 h 512"/>
              <a:gd name="T26" fmla="*/ 117 w 512"/>
              <a:gd name="T27" fmla="*/ 341 h 512"/>
              <a:gd name="T28" fmla="*/ 96 w 512"/>
              <a:gd name="T29" fmla="*/ 330 h 512"/>
              <a:gd name="T30" fmla="*/ 106 w 512"/>
              <a:gd name="T31" fmla="*/ 170 h 512"/>
              <a:gd name="T32" fmla="*/ 106 w 512"/>
              <a:gd name="T33" fmla="*/ 149 h 512"/>
              <a:gd name="T34" fmla="*/ 128 w 512"/>
              <a:gd name="T35" fmla="*/ 160 h 512"/>
              <a:gd name="T36" fmla="*/ 224 w 512"/>
              <a:gd name="T37" fmla="*/ 181 h 512"/>
              <a:gd name="T38" fmla="*/ 261 w 512"/>
              <a:gd name="T39" fmla="*/ 161 h 512"/>
              <a:gd name="T40" fmla="*/ 343 w 512"/>
              <a:gd name="T41" fmla="*/ 181 h 512"/>
              <a:gd name="T42" fmla="*/ 384 w 512"/>
              <a:gd name="T43" fmla="*/ 160 h 512"/>
              <a:gd name="T44" fmla="*/ 405 w 512"/>
              <a:gd name="T45" fmla="*/ 149 h 512"/>
              <a:gd name="T46" fmla="*/ 405 w 512"/>
              <a:gd name="T47" fmla="*/ 170 h 512"/>
              <a:gd name="T48" fmla="*/ 416 w 512"/>
              <a:gd name="T49" fmla="*/ 330 h 512"/>
              <a:gd name="T50" fmla="*/ 350 w 512"/>
              <a:gd name="T51" fmla="*/ 328 h 512"/>
              <a:gd name="T52" fmla="*/ 335 w 512"/>
              <a:gd name="T53" fmla="*/ 337 h 512"/>
              <a:gd name="T54" fmla="*/ 328 w 512"/>
              <a:gd name="T55" fmla="*/ 332 h 512"/>
              <a:gd name="T56" fmla="*/ 294 w 512"/>
              <a:gd name="T57" fmla="*/ 274 h 512"/>
              <a:gd name="T58" fmla="*/ 275 w 512"/>
              <a:gd name="T59" fmla="*/ 284 h 512"/>
              <a:gd name="T60" fmla="*/ 310 w 512"/>
              <a:gd name="T61" fmla="*/ 343 h 512"/>
              <a:gd name="T62" fmla="*/ 290 w 512"/>
              <a:gd name="T63" fmla="*/ 353 h 512"/>
              <a:gd name="T64" fmla="*/ 243 w 512"/>
              <a:gd name="T65" fmla="*/ 296 h 512"/>
              <a:gd name="T66" fmla="*/ 260 w 512"/>
              <a:gd name="T67" fmla="*/ 345 h 512"/>
              <a:gd name="T68" fmla="*/ 256 w 512"/>
              <a:gd name="T69" fmla="*/ 361 h 512"/>
              <a:gd name="T70" fmla="*/ 239 w 512"/>
              <a:gd name="T71" fmla="*/ 357 h 512"/>
              <a:gd name="T72" fmla="*/ 228 w 512"/>
              <a:gd name="T73" fmla="*/ 337 h 512"/>
              <a:gd name="T74" fmla="*/ 220 w 512"/>
              <a:gd name="T75" fmla="*/ 325 h 512"/>
              <a:gd name="T76" fmla="*/ 202 w 512"/>
              <a:gd name="T77" fmla="*/ 337 h 512"/>
              <a:gd name="T78" fmla="*/ 207 w 512"/>
              <a:gd name="T79" fmla="*/ 363 h 512"/>
              <a:gd name="T80" fmla="*/ 158 w 512"/>
              <a:gd name="T81" fmla="*/ 304 h 512"/>
              <a:gd name="T82" fmla="*/ 128 w 512"/>
              <a:gd name="T83" fmla="*/ 298 h 512"/>
              <a:gd name="T84" fmla="*/ 184 w 512"/>
              <a:gd name="T85" fmla="*/ 202 h 512"/>
              <a:gd name="T86" fmla="*/ 160 w 512"/>
              <a:gd name="T87" fmla="*/ 234 h 512"/>
              <a:gd name="T88" fmla="*/ 193 w 512"/>
              <a:gd name="T89" fmla="*/ 266 h 512"/>
              <a:gd name="T90" fmla="*/ 349 w 512"/>
              <a:gd name="T91" fmla="*/ 319 h 512"/>
              <a:gd name="T92" fmla="*/ 384 w 512"/>
              <a:gd name="T93" fmla="*/ 202 h 512"/>
              <a:gd name="T94" fmla="*/ 362 w 512"/>
              <a:gd name="T95" fmla="*/ 298 h 512"/>
              <a:gd name="T96" fmla="*/ 322 w 512"/>
              <a:gd name="T97" fmla="*/ 230 h 512"/>
              <a:gd name="T98" fmla="*/ 190 w 512"/>
              <a:gd name="T99" fmla="*/ 245 h 512"/>
              <a:gd name="T100" fmla="*/ 181 w 512"/>
              <a:gd name="T101" fmla="*/ 234 h 512"/>
              <a:gd name="T102" fmla="*/ 268 w 512"/>
              <a:gd name="T103" fmla="*/ 182 h 512"/>
              <a:gd name="T104" fmla="*/ 341 w 512"/>
              <a:gd name="T105"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330"/>
                </a:moveTo>
                <a:cubicBezTo>
                  <a:pt x="416" y="336"/>
                  <a:pt x="411" y="341"/>
                  <a:pt x="405" y="341"/>
                </a:cubicBezTo>
                <a:cubicBezTo>
                  <a:pt x="394" y="341"/>
                  <a:pt x="394" y="341"/>
                  <a:pt x="394" y="341"/>
                </a:cubicBezTo>
                <a:cubicBezTo>
                  <a:pt x="388" y="341"/>
                  <a:pt x="384" y="336"/>
                  <a:pt x="384" y="330"/>
                </a:cubicBezTo>
                <a:cubicBezTo>
                  <a:pt x="384" y="320"/>
                  <a:pt x="384" y="320"/>
                  <a:pt x="384" y="320"/>
                </a:cubicBezTo>
                <a:cubicBezTo>
                  <a:pt x="371" y="320"/>
                  <a:pt x="371" y="320"/>
                  <a:pt x="371" y="320"/>
                </a:cubicBezTo>
                <a:cubicBezTo>
                  <a:pt x="372" y="324"/>
                  <a:pt x="372" y="329"/>
                  <a:pt x="371" y="334"/>
                </a:cubicBezTo>
                <a:cubicBezTo>
                  <a:pt x="368" y="342"/>
                  <a:pt x="363" y="350"/>
                  <a:pt x="355" y="354"/>
                </a:cubicBezTo>
                <a:cubicBezTo>
                  <a:pt x="350" y="357"/>
                  <a:pt x="344" y="359"/>
                  <a:pt x="338" y="359"/>
                </a:cubicBezTo>
                <a:cubicBezTo>
                  <a:pt x="336" y="359"/>
                  <a:pt x="334" y="358"/>
                  <a:pt x="332" y="358"/>
                </a:cubicBezTo>
                <a:cubicBezTo>
                  <a:pt x="330" y="365"/>
                  <a:pt x="325" y="372"/>
                  <a:pt x="318" y="376"/>
                </a:cubicBezTo>
                <a:cubicBezTo>
                  <a:pt x="313" y="380"/>
                  <a:pt x="307" y="381"/>
                  <a:pt x="301" y="381"/>
                </a:cubicBezTo>
                <a:cubicBezTo>
                  <a:pt x="292" y="381"/>
                  <a:pt x="283" y="377"/>
                  <a:pt x="277" y="370"/>
                </a:cubicBezTo>
                <a:cubicBezTo>
                  <a:pt x="274" y="374"/>
                  <a:pt x="271" y="377"/>
                  <a:pt x="267" y="379"/>
                </a:cubicBezTo>
                <a:cubicBezTo>
                  <a:pt x="261" y="382"/>
                  <a:pt x="256" y="384"/>
                  <a:pt x="250" y="384"/>
                </a:cubicBezTo>
                <a:cubicBezTo>
                  <a:pt x="241" y="384"/>
                  <a:pt x="232" y="380"/>
                  <a:pt x="226" y="374"/>
                </a:cubicBezTo>
                <a:cubicBezTo>
                  <a:pt x="224" y="376"/>
                  <a:pt x="221" y="379"/>
                  <a:pt x="217" y="381"/>
                </a:cubicBezTo>
                <a:cubicBezTo>
                  <a:pt x="212" y="384"/>
                  <a:pt x="207" y="385"/>
                  <a:pt x="202" y="385"/>
                </a:cubicBezTo>
                <a:cubicBezTo>
                  <a:pt x="190" y="385"/>
                  <a:pt x="178" y="379"/>
                  <a:pt x="172" y="368"/>
                </a:cubicBezTo>
                <a:cubicBezTo>
                  <a:pt x="143" y="320"/>
                  <a:pt x="143" y="320"/>
                  <a:pt x="143" y="320"/>
                </a:cubicBezTo>
                <a:cubicBezTo>
                  <a:pt x="128" y="320"/>
                  <a:pt x="128" y="320"/>
                  <a:pt x="128" y="320"/>
                </a:cubicBezTo>
                <a:cubicBezTo>
                  <a:pt x="128" y="330"/>
                  <a:pt x="128" y="330"/>
                  <a:pt x="128" y="330"/>
                </a:cubicBezTo>
                <a:cubicBezTo>
                  <a:pt x="128" y="336"/>
                  <a:pt x="123" y="341"/>
                  <a:pt x="117" y="341"/>
                </a:cubicBezTo>
                <a:cubicBezTo>
                  <a:pt x="106" y="341"/>
                  <a:pt x="106" y="341"/>
                  <a:pt x="106" y="341"/>
                </a:cubicBezTo>
                <a:cubicBezTo>
                  <a:pt x="100" y="341"/>
                  <a:pt x="96" y="336"/>
                  <a:pt x="96" y="330"/>
                </a:cubicBezTo>
                <a:cubicBezTo>
                  <a:pt x="96" y="324"/>
                  <a:pt x="100" y="320"/>
                  <a:pt x="106" y="320"/>
                </a:cubicBezTo>
                <a:cubicBezTo>
                  <a:pt x="106" y="170"/>
                  <a:pt x="106" y="170"/>
                  <a:pt x="106" y="170"/>
                </a:cubicBezTo>
                <a:cubicBezTo>
                  <a:pt x="100" y="170"/>
                  <a:pt x="96" y="166"/>
                  <a:pt x="96" y="160"/>
                </a:cubicBezTo>
                <a:cubicBezTo>
                  <a:pt x="96" y="154"/>
                  <a:pt x="100" y="149"/>
                  <a:pt x="106" y="149"/>
                </a:cubicBezTo>
                <a:cubicBezTo>
                  <a:pt x="117" y="149"/>
                  <a:pt x="117" y="149"/>
                  <a:pt x="117" y="149"/>
                </a:cubicBezTo>
                <a:cubicBezTo>
                  <a:pt x="123" y="149"/>
                  <a:pt x="128" y="154"/>
                  <a:pt x="128" y="160"/>
                </a:cubicBezTo>
                <a:cubicBezTo>
                  <a:pt x="128" y="181"/>
                  <a:pt x="128" y="181"/>
                  <a:pt x="128" y="181"/>
                </a:cubicBezTo>
                <a:cubicBezTo>
                  <a:pt x="224" y="181"/>
                  <a:pt x="224" y="181"/>
                  <a:pt x="224" y="181"/>
                </a:cubicBezTo>
                <a:cubicBezTo>
                  <a:pt x="224" y="181"/>
                  <a:pt x="224" y="181"/>
                  <a:pt x="224" y="181"/>
                </a:cubicBezTo>
                <a:cubicBezTo>
                  <a:pt x="261" y="161"/>
                  <a:pt x="261" y="161"/>
                  <a:pt x="261" y="161"/>
                </a:cubicBezTo>
                <a:cubicBezTo>
                  <a:pt x="264" y="160"/>
                  <a:pt x="267" y="159"/>
                  <a:pt x="269" y="160"/>
                </a:cubicBezTo>
                <a:cubicBezTo>
                  <a:pt x="343" y="181"/>
                  <a:pt x="343" y="181"/>
                  <a:pt x="343" y="181"/>
                </a:cubicBezTo>
                <a:cubicBezTo>
                  <a:pt x="384" y="181"/>
                  <a:pt x="384" y="181"/>
                  <a:pt x="384" y="181"/>
                </a:cubicBezTo>
                <a:cubicBezTo>
                  <a:pt x="384" y="160"/>
                  <a:pt x="384" y="160"/>
                  <a:pt x="384" y="160"/>
                </a:cubicBezTo>
                <a:cubicBezTo>
                  <a:pt x="384" y="154"/>
                  <a:pt x="388" y="149"/>
                  <a:pt x="394" y="149"/>
                </a:cubicBezTo>
                <a:cubicBezTo>
                  <a:pt x="405" y="149"/>
                  <a:pt x="405" y="149"/>
                  <a:pt x="405" y="149"/>
                </a:cubicBezTo>
                <a:cubicBezTo>
                  <a:pt x="411" y="149"/>
                  <a:pt x="416" y="154"/>
                  <a:pt x="416" y="160"/>
                </a:cubicBezTo>
                <a:cubicBezTo>
                  <a:pt x="416" y="166"/>
                  <a:pt x="411" y="170"/>
                  <a:pt x="405" y="170"/>
                </a:cubicBezTo>
                <a:cubicBezTo>
                  <a:pt x="405" y="320"/>
                  <a:pt x="405" y="320"/>
                  <a:pt x="405" y="320"/>
                </a:cubicBezTo>
                <a:cubicBezTo>
                  <a:pt x="411" y="320"/>
                  <a:pt x="416" y="324"/>
                  <a:pt x="416" y="330"/>
                </a:cubicBezTo>
                <a:close/>
                <a:moveTo>
                  <a:pt x="349" y="319"/>
                </a:moveTo>
                <a:cubicBezTo>
                  <a:pt x="350" y="322"/>
                  <a:pt x="351" y="325"/>
                  <a:pt x="350" y="328"/>
                </a:cubicBezTo>
                <a:cubicBezTo>
                  <a:pt x="349" y="332"/>
                  <a:pt x="347" y="334"/>
                  <a:pt x="344" y="336"/>
                </a:cubicBezTo>
                <a:cubicBezTo>
                  <a:pt x="342" y="337"/>
                  <a:pt x="338" y="338"/>
                  <a:pt x="335" y="337"/>
                </a:cubicBezTo>
                <a:cubicBezTo>
                  <a:pt x="332" y="336"/>
                  <a:pt x="330" y="334"/>
                  <a:pt x="328" y="332"/>
                </a:cubicBezTo>
                <a:cubicBezTo>
                  <a:pt x="328" y="332"/>
                  <a:pt x="328" y="332"/>
                  <a:pt x="328" y="332"/>
                </a:cubicBezTo>
                <a:cubicBezTo>
                  <a:pt x="328" y="332"/>
                  <a:pt x="328" y="332"/>
                  <a:pt x="328" y="331"/>
                </a:cubicBezTo>
                <a:cubicBezTo>
                  <a:pt x="294" y="274"/>
                  <a:pt x="294" y="274"/>
                  <a:pt x="294" y="274"/>
                </a:cubicBezTo>
                <a:cubicBezTo>
                  <a:pt x="291" y="268"/>
                  <a:pt x="284" y="267"/>
                  <a:pt x="279" y="270"/>
                </a:cubicBezTo>
                <a:cubicBezTo>
                  <a:pt x="274" y="273"/>
                  <a:pt x="272" y="279"/>
                  <a:pt x="275" y="284"/>
                </a:cubicBezTo>
                <a:cubicBezTo>
                  <a:pt x="310" y="343"/>
                  <a:pt x="310" y="343"/>
                  <a:pt x="310" y="343"/>
                </a:cubicBezTo>
                <a:cubicBezTo>
                  <a:pt x="310" y="343"/>
                  <a:pt x="310" y="343"/>
                  <a:pt x="310" y="343"/>
                </a:cubicBezTo>
                <a:cubicBezTo>
                  <a:pt x="313" y="348"/>
                  <a:pt x="313" y="355"/>
                  <a:pt x="307" y="358"/>
                </a:cubicBezTo>
                <a:cubicBezTo>
                  <a:pt x="301" y="361"/>
                  <a:pt x="294" y="359"/>
                  <a:pt x="290" y="353"/>
                </a:cubicBezTo>
                <a:cubicBezTo>
                  <a:pt x="258" y="300"/>
                  <a:pt x="258" y="300"/>
                  <a:pt x="258" y="300"/>
                </a:cubicBezTo>
                <a:cubicBezTo>
                  <a:pt x="255" y="295"/>
                  <a:pt x="249" y="293"/>
                  <a:pt x="243" y="296"/>
                </a:cubicBezTo>
                <a:cubicBezTo>
                  <a:pt x="238" y="299"/>
                  <a:pt x="237" y="306"/>
                  <a:pt x="240" y="311"/>
                </a:cubicBezTo>
                <a:cubicBezTo>
                  <a:pt x="260" y="345"/>
                  <a:pt x="260" y="345"/>
                  <a:pt x="260" y="345"/>
                </a:cubicBezTo>
                <a:cubicBezTo>
                  <a:pt x="262" y="347"/>
                  <a:pt x="262" y="350"/>
                  <a:pt x="261" y="353"/>
                </a:cubicBezTo>
                <a:cubicBezTo>
                  <a:pt x="261" y="356"/>
                  <a:pt x="259" y="359"/>
                  <a:pt x="256" y="361"/>
                </a:cubicBezTo>
                <a:cubicBezTo>
                  <a:pt x="250" y="364"/>
                  <a:pt x="243" y="362"/>
                  <a:pt x="239" y="357"/>
                </a:cubicBezTo>
                <a:cubicBezTo>
                  <a:pt x="239" y="357"/>
                  <a:pt x="239" y="357"/>
                  <a:pt x="239" y="357"/>
                </a:cubicBezTo>
                <a:cubicBezTo>
                  <a:pt x="228" y="337"/>
                  <a:pt x="228" y="337"/>
                  <a:pt x="228" y="337"/>
                </a:cubicBezTo>
                <a:cubicBezTo>
                  <a:pt x="228" y="337"/>
                  <a:pt x="228" y="337"/>
                  <a:pt x="228" y="337"/>
                </a:cubicBezTo>
                <a:cubicBezTo>
                  <a:pt x="228" y="337"/>
                  <a:pt x="228" y="337"/>
                  <a:pt x="228" y="337"/>
                </a:cubicBezTo>
                <a:cubicBezTo>
                  <a:pt x="220" y="325"/>
                  <a:pt x="220" y="325"/>
                  <a:pt x="220" y="325"/>
                </a:cubicBezTo>
                <a:cubicBezTo>
                  <a:pt x="217" y="320"/>
                  <a:pt x="210" y="319"/>
                  <a:pt x="206" y="322"/>
                </a:cubicBezTo>
                <a:cubicBezTo>
                  <a:pt x="201" y="325"/>
                  <a:pt x="199" y="332"/>
                  <a:pt x="202" y="337"/>
                </a:cubicBezTo>
                <a:cubicBezTo>
                  <a:pt x="210" y="348"/>
                  <a:pt x="210" y="348"/>
                  <a:pt x="210" y="348"/>
                </a:cubicBezTo>
                <a:cubicBezTo>
                  <a:pt x="211" y="350"/>
                  <a:pt x="214" y="358"/>
                  <a:pt x="207" y="363"/>
                </a:cubicBezTo>
                <a:cubicBezTo>
                  <a:pt x="201" y="366"/>
                  <a:pt x="193" y="362"/>
                  <a:pt x="190" y="357"/>
                </a:cubicBezTo>
                <a:cubicBezTo>
                  <a:pt x="158" y="304"/>
                  <a:pt x="158" y="304"/>
                  <a:pt x="158" y="304"/>
                </a:cubicBezTo>
                <a:cubicBezTo>
                  <a:pt x="156" y="300"/>
                  <a:pt x="153" y="298"/>
                  <a:pt x="149" y="298"/>
                </a:cubicBezTo>
                <a:cubicBezTo>
                  <a:pt x="128" y="298"/>
                  <a:pt x="128" y="298"/>
                  <a:pt x="128" y="298"/>
                </a:cubicBezTo>
                <a:cubicBezTo>
                  <a:pt x="128" y="202"/>
                  <a:pt x="128" y="202"/>
                  <a:pt x="128" y="202"/>
                </a:cubicBezTo>
                <a:cubicBezTo>
                  <a:pt x="184" y="202"/>
                  <a:pt x="184" y="202"/>
                  <a:pt x="184" y="202"/>
                </a:cubicBezTo>
                <a:cubicBezTo>
                  <a:pt x="176" y="207"/>
                  <a:pt x="176" y="207"/>
                  <a:pt x="176" y="207"/>
                </a:cubicBezTo>
                <a:cubicBezTo>
                  <a:pt x="166" y="213"/>
                  <a:pt x="160" y="223"/>
                  <a:pt x="160" y="234"/>
                </a:cubicBezTo>
                <a:cubicBezTo>
                  <a:pt x="160" y="244"/>
                  <a:pt x="164" y="254"/>
                  <a:pt x="170" y="260"/>
                </a:cubicBezTo>
                <a:cubicBezTo>
                  <a:pt x="177" y="265"/>
                  <a:pt x="185" y="267"/>
                  <a:pt x="193" y="266"/>
                </a:cubicBezTo>
                <a:cubicBezTo>
                  <a:pt x="307" y="247"/>
                  <a:pt x="307" y="247"/>
                  <a:pt x="307" y="247"/>
                </a:cubicBezTo>
                <a:lnTo>
                  <a:pt x="349" y="319"/>
                </a:lnTo>
                <a:close/>
                <a:moveTo>
                  <a:pt x="341" y="202"/>
                </a:moveTo>
                <a:cubicBezTo>
                  <a:pt x="384" y="202"/>
                  <a:pt x="384" y="202"/>
                  <a:pt x="384" y="202"/>
                </a:cubicBezTo>
                <a:cubicBezTo>
                  <a:pt x="384" y="298"/>
                  <a:pt x="384" y="298"/>
                  <a:pt x="384" y="298"/>
                </a:cubicBezTo>
                <a:cubicBezTo>
                  <a:pt x="362" y="298"/>
                  <a:pt x="362" y="298"/>
                  <a:pt x="362" y="298"/>
                </a:cubicBezTo>
                <a:cubicBezTo>
                  <a:pt x="362" y="298"/>
                  <a:pt x="362" y="299"/>
                  <a:pt x="361" y="299"/>
                </a:cubicBezTo>
                <a:cubicBezTo>
                  <a:pt x="322" y="230"/>
                  <a:pt x="322" y="230"/>
                  <a:pt x="322" y="230"/>
                </a:cubicBezTo>
                <a:cubicBezTo>
                  <a:pt x="320" y="226"/>
                  <a:pt x="316" y="224"/>
                  <a:pt x="311" y="225"/>
                </a:cubicBezTo>
                <a:cubicBezTo>
                  <a:pt x="190" y="245"/>
                  <a:pt x="190" y="245"/>
                  <a:pt x="190" y="245"/>
                </a:cubicBezTo>
                <a:cubicBezTo>
                  <a:pt x="187" y="246"/>
                  <a:pt x="185" y="245"/>
                  <a:pt x="184" y="244"/>
                </a:cubicBezTo>
                <a:cubicBezTo>
                  <a:pt x="182" y="242"/>
                  <a:pt x="181" y="238"/>
                  <a:pt x="181" y="234"/>
                </a:cubicBezTo>
                <a:cubicBezTo>
                  <a:pt x="181" y="229"/>
                  <a:pt x="184" y="227"/>
                  <a:pt x="186" y="226"/>
                </a:cubicBezTo>
                <a:cubicBezTo>
                  <a:pt x="268" y="182"/>
                  <a:pt x="268" y="182"/>
                  <a:pt x="268" y="182"/>
                </a:cubicBezTo>
                <a:cubicBezTo>
                  <a:pt x="338" y="202"/>
                  <a:pt x="338" y="202"/>
                  <a:pt x="338" y="202"/>
                </a:cubicBezTo>
                <a:cubicBezTo>
                  <a:pt x="339" y="202"/>
                  <a:pt x="340" y="202"/>
                  <a:pt x="341" y="202"/>
                </a:cubicBezTo>
                <a:close/>
              </a:path>
            </a:pathLst>
          </a:custGeom>
          <a:solidFill>
            <a:schemeClr val="accent3"/>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grpSp>
        <p:nvGrpSpPr>
          <p:cNvPr id="76" name="Group 927"/>
          <p:cNvGrpSpPr>
            <a:grpSpLocks noChangeAspect="1"/>
          </p:cNvGrpSpPr>
          <p:nvPr/>
        </p:nvGrpSpPr>
        <p:grpSpPr bwMode="auto">
          <a:xfrm>
            <a:off x="4188093" y="4227580"/>
            <a:ext cx="767812" cy="767812"/>
            <a:chOff x="5432" y="3568"/>
            <a:chExt cx="340" cy="340"/>
          </a:xfrm>
          <a:solidFill>
            <a:schemeClr val="accent2"/>
          </a:solidFill>
        </p:grpSpPr>
        <p:sp>
          <p:nvSpPr>
            <p:cNvPr id="77" name="Freeform 928"/>
            <p:cNvSpPr>
              <a:spLocks noEditPoints="1"/>
            </p:cNvSpPr>
            <p:nvPr/>
          </p:nvSpPr>
          <p:spPr bwMode="auto">
            <a:xfrm>
              <a:off x="5432" y="3568"/>
              <a:ext cx="340" cy="340"/>
            </a:xfrm>
            <a:custGeom>
              <a:avLst/>
              <a:gdLst>
                <a:gd name="T0" fmla="*/ 332 w 512"/>
                <a:gd name="T1" fmla="*/ 245 h 512"/>
                <a:gd name="T2" fmla="*/ 340 w 512"/>
                <a:gd name="T3" fmla="*/ 305 h 512"/>
                <a:gd name="T4" fmla="*/ 256 w 512"/>
                <a:gd name="T5" fmla="*/ 341 h 512"/>
                <a:gd name="T6" fmla="*/ 171 w 512"/>
                <a:gd name="T7" fmla="*/ 306 h 512"/>
                <a:gd name="T8" fmla="*/ 179 w 512"/>
                <a:gd name="T9" fmla="*/ 245 h 512"/>
                <a:gd name="T10" fmla="*/ 251 w 512"/>
                <a:gd name="T11" fmla="*/ 276 h 512"/>
                <a:gd name="T12" fmla="*/ 256 w 512"/>
                <a:gd name="T13" fmla="*/ 277 h 512"/>
                <a:gd name="T14" fmla="*/ 260 w 512"/>
                <a:gd name="T15" fmla="*/ 276 h 512"/>
                <a:gd name="T16" fmla="*/ 332 w 512"/>
                <a:gd name="T17" fmla="*/ 245 h 512"/>
                <a:gd name="T18" fmla="*/ 136 w 512"/>
                <a:gd name="T19" fmla="*/ 203 h 512"/>
                <a:gd name="T20" fmla="*/ 256 w 512"/>
                <a:gd name="T21" fmla="*/ 255 h 512"/>
                <a:gd name="T22" fmla="*/ 376 w 512"/>
                <a:gd name="T23" fmla="*/ 203 h 512"/>
                <a:gd name="T24" fmla="*/ 256 w 512"/>
                <a:gd name="T25" fmla="*/ 160 h 512"/>
                <a:gd name="T26" fmla="*/ 136 w 512"/>
                <a:gd name="T27" fmla="*/ 203 h 512"/>
                <a:gd name="T28" fmla="*/ 512 w 512"/>
                <a:gd name="T29" fmla="*/ 256 h 512"/>
                <a:gd name="T30" fmla="*/ 256 w 512"/>
                <a:gd name="T31" fmla="*/ 512 h 512"/>
                <a:gd name="T32" fmla="*/ 0 w 512"/>
                <a:gd name="T33" fmla="*/ 256 h 512"/>
                <a:gd name="T34" fmla="*/ 256 w 512"/>
                <a:gd name="T35" fmla="*/ 0 h 512"/>
                <a:gd name="T36" fmla="*/ 512 w 512"/>
                <a:gd name="T37" fmla="*/ 256 h 512"/>
                <a:gd name="T38" fmla="*/ 416 w 512"/>
                <a:gd name="T39" fmla="*/ 202 h 512"/>
                <a:gd name="T40" fmla="*/ 409 w 512"/>
                <a:gd name="T41" fmla="*/ 192 h 512"/>
                <a:gd name="T42" fmla="*/ 259 w 512"/>
                <a:gd name="T43" fmla="*/ 139 h 512"/>
                <a:gd name="T44" fmla="*/ 252 w 512"/>
                <a:gd name="T45" fmla="*/ 139 h 512"/>
                <a:gd name="T46" fmla="*/ 103 w 512"/>
                <a:gd name="T47" fmla="*/ 192 h 512"/>
                <a:gd name="T48" fmla="*/ 96 w 512"/>
                <a:gd name="T49" fmla="*/ 202 h 512"/>
                <a:gd name="T50" fmla="*/ 102 w 512"/>
                <a:gd name="T51" fmla="*/ 212 h 512"/>
                <a:gd name="T52" fmla="*/ 159 w 512"/>
                <a:gd name="T53" fmla="*/ 236 h 512"/>
                <a:gd name="T54" fmla="*/ 149 w 512"/>
                <a:gd name="T55" fmla="*/ 308 h 512"/>
                <a:gd name="T56" fmla="*/ 150 w 512"/>
                <a:gd name="T57" fmla="*/ 314 h 512"/>
                <a:gd name="T58" fmla="*/ 256 w 512"/>
                <a:gd name="T59" fmla="*/ 362 h 512"/>
                <a:gd name="T60" fmla="*/ 360 w 512"/>
                <a:gd name="T61" fmla="*/ 316 h 512"/>
                <a:gd name="T62" fmla="*/ 362 w 512"/>
                <a:gd name="T63" fmla="*/ 308 h 512"/>
                <a:gd name="T64" fmla="*/ 353 w 512"/>
                <a:gd name="T65" fmla="*/ 236 h 512"/>
                <a:gd name="T66" fmla="*/ 384 w 512"/>
                <a:gd name="T67" fmla="*/ 223 h 512"/>
                <a:gd name="T68" fmla="*/ 384 w 512"/>
                <a:gd name="T69" fmla="*/ 352 h 512"/>
                <a:gd name="T70" fmla="*/ 394 w 512"/>
                <a:gd name="T71" fmla="*/ 362 h 512"/>
                <a:gd name="T72" fmla="*/ 405 w 512"/>
                <a:gd name="T73" fmla="*/ 352 h 512"/>
                <a:gd name="T74" fmla="*/ 405 w 512"/>
                <a:gd name="T75" fmla="*/ 214 h 512"/>
                <a:gd name="T76" fmla="*/ 409 w 512"/>
                <a:gd name="T77" fmla="*/ 212 h 512"/>
                <a:gd name="T78" fmla="*/ 416 w 512"/>
                <a:gd name="T79"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 h="512">
                  <a:moveTo>
                    <a:pt x="332" y="245"/>
                  </a:moveTo>
                  <a:cubicBezTo>
                    <a:pt x="340" y="305"/>
                    <a:pt x="340" y="305"/>
                    <a:pt x="340" y="305"/>
                  </a:cubicBezTo>
                  <a:cubicBezTo>
                    <a:pt x="331" y="315"/>
                    <a:pt x="299" y="341"/>
                    <a:pt x="256" y="341"/>
                  </a:cubicBezTo>
                  <a:cubicBezTo>
                    <a:pt x="201" y="341"/>
                    <a:pt x="177" y="315"/>
                    <a:pt x="171" y="306"/>
                  </a:cubicBezTo>
                  <a:cubicBezTo>
                    <a:pt x="179" y="245"/>
                    <a:pt x="179" y="245"/>
                    <a:pt x="179" y="245"/>
                  </a:cubicBezTo>
                  <a:cubicBezTo>
                    <a:pt x="251" y="276"/>
                    <a:pt x="251" y="276"/>
                    <a:pt x="251" y="276"/>
                  </a:cubicBezTo>
                  <a:cubicBezTo>
                    <a:pt x="253" y="277"/>
                    <a:pt x="254" y="277"/>
                    <a:pt x="256" y="277"/>
                  </a:cubicBezTo>
                  <a:cubicBezTo>
                    <a:pt x="257" y="277"/>
                    <a:pt x="259" y="277"/>
                    <a:pt x="260" y="276"/>
                  </a:cubicBezTo>
                  <a:lnTo>
                    <a:pt x="332" y="245"/>
                  </a:lnTo>
                  <a:close/>
                  <a:moveTo>
                    <a:pt x="136" y="203"/>
                  </a:moveTo>
                  <a:cubicBezTo>
                    <a:pt x="256" y="255"/>
                    <a:pt x="256" y="255"/>
                    <a:pt x="256" y="255"/>
                  </a:cubicBezTo>
                  <a:cubicBezTo>
                    <a:pt x="376" y="203"/>
                    <a:pt x="376" y="203"/>
                    <a:pt x="376" y="203"/>
                  </a:cubicBezTo>
                  <a:cubicBezTo>
                    <a:pt x="256" y="160"/>
                    <a:pt x="256" y="160"/>
                    <a:pt x="256" y="160"/>
                  </a:cubicBezTo>
                  <a:lnTo>
                    <a:pt x="136" y="203"/>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6" y="202"/>
                  </a:moveTo>
                  <a:cubicBezTo>
                    <a:pt x="416" y="198"/>
                    <a:pt x="413" y="194"/>
                    <a:pt x="409" y="192"/>
                  </a:cubicBezTo>
                  <a:cubicBezTo>
                    <a:pt x="259" y="139"/>
                    <a:pt x="259" y="139"/>
                    <a:pt x="259" y="139"/>
                  </a:cubicBezTo>
                  <a:cubicBezTo>
                    <a:pt x="257" y="138"/>
                    <a:pt x="254" y="138"/>
                    <a:pt x="252" y="139"/>
                  </a:cubicBezTo>
                  <a:cubicBezTo>
                    <a:pt x="103" y="192"/>
                    <a:pt x="103" y="192"/>
                    <a:pt x="103" y="192"/>
                  </a:cubicBezTo>
                  <a:cubicBezTo>
                    <a:pt x="99" y="194"/>
                    <a:pt x="96" y="198"/>
                    <a:pt x="96" y="202"/>
                  </a:cubicBezTo>
                  <a:cubicBezTo>
                    <a:pt x="96" y="206"/>
                    <a:pt x="98" y="210"/>
                    <a:pt x="102" y="212"/>
                  </a:cubicBezTo>
                  <a:cubicBezTo>
                    <a:pt x="159" y="236"/>
                    <a:pt x="159" y="236"/>
                    <a:pt x="159" y="236"/>
                  </a:cubicBezTo>
                  <a:cubicBezTo>
                    <a:pt x="149" y="308"/>
                    <a:pt x="149" y="308"/>
                    <a:pt x="149" y="308"/>
                  </a:cubicBezTo>
                  <a:cubicBezTo>
                    <a:pt x="149" y="310"/>
                    <a:pt x="149" y="312"/>
                    <a:pt x="150" y="314"/>
                  </a:cubicBezTo>
                  <a:cubicBezTo>
                    <a:pt x="152" y="316"/>
                    <a:pt x="179" y="362"/>
                    <a:pt x="256" y="362"/>
                  </a:cubicBezTo>
                  <a:cubicBezTo>
                    <a:pt x="319" y="362"/>
                    <a:pt x="358" y="318"/>
                    <a:pt x="360" y="316"/>
                  </a:cubicBezTo>
                  <a:cubicBezTo>
                    <a:pt x="362" y="314"/>
                    <a:pt x="363" y="311"/>
                    <a:pt x="362" y="308"/>
                  </a:cubicBezTo>
                  <a:cubicBezTo>
                    <a:pt x="353" y="236"/>
                    <a:pt x="353" y="236"/>
                    <a:pt x="353" y="236"/>
                  </a:cubicBezTo>
                  <a:cubicBezTo>
                    <a:pt x="384" y="223"/>
                    <a:pt x="384" y="223"/>
                    <a:pt x="384" y="223"/>
                  </a:cubicBezTo>
                  <a:cubicBezTo>
                    <a:pt x="384" y="352"/>
                    <a:pt x="384" y="352"/>
                    <a:pt x="384" y="352"/>
                  </a:cubicBezTo>
                  <a:cubicBezTo>
                    <a:pt x="384" y="358"/>
                    <a:pt x="388" y="362"/>
                    <a:pt x="394" y="362"/>
                  </a:cubicBezTo>
                  <a:cubicBezTo>
                    <a:pt x="400" y="362"/>
                    <a:pt x="405" y="358"/>
                    <a:pt x="405" y="352"/>
                  </a:cubicBezTo>
                  <a:cubicBezTo>
                    <a:pt x="405" y="214"/>
                    <a:pt x="405" y="214"/>
                    <a:pt x="405" y="214"/>
                  </a:cubicBezTo>
                  <a:cubicBezTo>
                    <a:pt x="409" y="212"/>
                    <a:pt x="409" y="212"/>
                    <a:pt x="409" y="212"/>
                  </a:cubicBezTo>
                  <a:cubicBezTo>
                    <a:pt x="413" y="210"/>
                    <a:pt x="416" y="206"/>
                    <a:pt x="416" y="202"/>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4" name="Freeform 929"/>
            <p:cNvSpPr>
              <a:spLocks noEditPoints="1"/>
            </p:cNvSpPr>
            <p:nvPr/>
          </p:nvSpPr>
          <p:spPr bwMode="auto">
            <a:xfrm>
              <a:off x="5432" y="3568"/>
              <a:ext cx="340" cy="340"/>
            </a:xfrm>
            <a:custGeom>
              <a:avLst/>
              <a:gdLst>
                <a:gd name="T0" fmla="*/ 332 w 512"/>
                <a:gd name="T1" fmla="*/ 245 h 512"/>
                <a:gd name="T2" fmla="*/ 340 w 512"/>
                <a:gd name="T3" fmla="*/ 305 h 512"/>
                <a:gd name="T4" fmla="*/ 256 w 512"/>
                <a:gd name="T5" fmla="*/ 341 h 512"/>
                <a:gd name="T6" fmla="*/ 171 w 512"/>
                <a:gd name="T7" fmla="*/ 306 h 512"/>
                <a:gd name="T8" fmla="*/ 179 w 512"/>
                <a:gd name="T9" fmla="*/ 245 h 512"/>
                <a:gd name="T10" fmla="*/ 251 w 512"/>
                <a:gd name="T11" fmla="*/ 276 h 512"/>
                <a:gd name="T12" fmla="*/ 256 w 512"/>
                <a:gd name="T13" fmla="*/ 277 h 512"/>
                <a:gd name="T14" fmla="*/ 260 w 512"/>
                <a:gd name="T15" fmla="*/ 276 h 512"/>
                <a:gd name="T16" fmla="*/ 332 w 512"/>
                <a:gd name="T17" fmla="*/ 245 h 512"/>
                <a:gd name="T18" fmla="*/ 136 w 512"/>
                <a:gd name="T19" fmla="*/ 203 h 512"/>
                <a:gd name="T20" fmla="*/ 256 w 512"/>
                <a:gd name="T21" fmla="*/ 255 h 512"/>
                <a:gd name="T22" fmla="*/ 376 w 512"/>
                <a:gd name="T23" fmla="*/ 203 h 512"/>
                <a:gd name="T24" fmla="*/ 256 w 512"/>
                <a:gd name="T25" fmla="*/ 160 h 512"/>
                <a:gd name="T26" fmla="*/ 136 w 512"/>
                <a:gd name="T27" fmla="*/ 203 h 512"/>
                <a:gd name="T28" fmla="*/ 512 w 512"/>
                <a:gd name="T29" fmla="*/ 256 h 512"/>
                <a:gd name="T30" fmla="*/ 256 w 512"/>
                <a:gd name="T31" fmla="*/ 512 h 512"/>
                <a:gd name="T32" fmla="*/ 0 w 512"/>
                <a:gd name="T33" fmla="*/ 256 h 512"/>
                <a:gd name="T34" fmla="*/ 256 w 512"/>
                <a:gd name="T35" fmla="*/ 0 h 512"/>
                <a:gd name="T36" fmla="*/ 512 w 512"/>
                <a:gd name="T37" fmla="*/ 256 h 512"/>
                <a:gd name="T38" fmla="*/ 416 w 512"/>
                <a:gd name="T39" fmla="*/ 202 h 512"/>
                <a:gd name="T40" fmla="*/ 409 w 512"/>
                <a:gd name="T41" fmla="*/ 192 h 512"/>
                <a:gd name="T42" fmla="*/ 259 w 512"/>
                <a:gd name="T43" fmla="*/ 139 h 512"/>
                <a:gd name="T44" fmla="*/ 252 w 512"/>
                <a:gd name="T45" fmla="*/ 139 h 512"/>
                <a:gd name="T46" fmla="*/ 103 w 512"/>
                <a:gd name="T47" fmla="*/ 192 h 512"/>
                <a:gd name="T48" fmla="*/ 96 w 512"/>
                <a:gd name="T49" fmla="*/ 202 h 512"/>
                <a:gd name="T50" fmla="*/ 102 w 512"/>
                <a:gd name="T51" fmla="*/ 212 h 512"/>
                <a:gd name="T52" fmla="*/ 159 w 512"/>
                <a:gd name="T53" fmla="*/ 236 h 512"/>
                <a:gd name="T54" fmla="*/ 149 w 512"/>
                <a:gd name="T55" fmla="*/ 308 h 512"/>
                <a:gd name="T56" fmla="*/ 150 w 512"/>
                <a:gd name="T57" fmla="*/ 314 h 512"/>
                <a:gd name="T58" fmla="*/ 256 w 512"/>
                <a:gd name="T59" fmla="*/ 362 h 512"/>
                <a:gd name="T60" fmla="*/ 360 w 512"/>
                <a:gd name="T61" fmla="*/ 316 h 512"/>
                <a:gd name="T62" fmla="*/ 362 w 512"/>
                <a:gd name="T63" fmla="*/ 308 h 512"/>
                <a:gd name="T64" fmla="*/ 353 w 512"/>
                <a:gd name="T65" fmla="*/ 236 h 512"/>
                <a:gd name="T66" fmla="*/ 384 w 512"/>
                <a:gd name="T67" fmla="*/ 223 h 512"/>
                <a:gd name="T68" fmla="*/ 384 w 512"/>
                <a:gd name="T69" fmla="*/ 352 h 512"/>
                <a:gd name="T70" fmla="*/ 394 w 512"/>
                <a:gd name="T71" fmla="*/ 362 h 512"/>
                <a:gd name="T72" fmla="*/ 405 w 512"/>
                <a:gd name="T73" fmla="*/ 352 h 512"/>
                <a:gd name="T74" fmla="*/ 405 w 512"/>
                <a:gd name="T75" fmla="*/ 214 h 512"/>
                <a:gd name="T76" fmla="*/ 409 w 512"/>
                <a:gd name="T77" fmla="*/ 212 h 512"/>
                <a:gd name="T78" fmla="*/ 416 w 512"/>
                <a:gd name="T79"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 h="512">
                  <a:moveTo>
                    <a:pt x="332" y="245"/>
                  </a:moveTo>
                  <a:cubicBezTo>
                    <a:pt x="340" y="305"/>
                    <a:pt x="340" y="305"/>
                    <a:pt x="340" y="305"/>
                  </a:cubicBezTo>
                  <a:cubicBezTo>
                    <a:pt x="331" y="315"/>
                    <a:pt x="299" y="341"/>
                    <a:pt x="256" y="341"/>
                  </a:cubicBezTo>
                  <a:cubicBezTo>
                    <a:pt x="201" y="341"/>
                    <a:pt x="177" y="315"/>
                    <a:pt x="171" y="306"/>
                  </a:cubicBezTo>
                  <a:cubicBezTo>
                    <a:pt x="179" y="245"/>
                    <a:pt x="179" y="245"/>
                    <a:pt x="179" y="245"/>
                  </a:cubicBezTo>
                  <a:cubicBezTo>
                    <a:pt x="251" y="276"/>
                    <a:pt x="251" y="276"/>
                    <a:pt x="251" y="276"/>
                  </a:cubicBezTo>
                  <a:cubicBezTo>
                    <a:pt x="253" y="277"/>
                    <a:pt x="254" y="277"/>
                    <a:pt x="256" y="277"/>
                  </a:cubicBezTo>
                  <a:cubicBezTo>
                    <a:pt x="257" y="277"/>
                    <a:pt x="259" y="277"/>
                    <a:pt x="260" y="276"/>
                  </a:cubicBezTo>
                  <a:lnTo>
                    <a:pt x="332" y="245"/>
                  </a:lnTo>
                  <a:close/>
                  <a:moveTo>
                    <a:pt x="136" y="203"/>
                  </a:moveTo>
                  <a:cubicBezTo>
                    <a:pt x="256" y="255"/>
                    <a:pt x="256" y="255"/>
                    <a:pt x="256" y="255"/>
                  </a:cubicBezTo>
                  <a:cubicBezTo>
                    <a:pt x="376" y="203"/>
                    <a:pt x="376" y="203"/>
                    <a:pt x="376" y="203"/>
                  </a:cubicBezTo>
                  <a:cubicBezTo>
                    <a:pt x="256" y="160"/>
                    <a:pt x="256" y="160"/>
                    <a:pt x="256" y="160"/>
                  </a:cubicBezTo>
                  <a:lnTo>
                    <a:pt x="136" y="203"/>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6" y="202"/>
                  </a:moveTo>
                  <a:cubicBezTo>
                    <a:pt x="416" y="198"/>
                    <a:pt x="413" y="194"/>
                    <a:pt x="409" y="192"/>
                  </a:cubicBezTo>
                  <a:cubicBezTo>
                    <a:pt x="259" y="139"/>
                    <a:pt x="259" y="139"/>
                    <a:pt x="259" y="139"/>
                  </a:cubicBezTo>
                  <a:cubicBezTo>
                    <a:pt x="257" y="138"/>
                    <a:pt x="254" y="138"/>
                    <a:pt x="252" y="139"/>
                  </a:cubicBezTo>
                  <a:cubicBezTo>
                    <a:pt x="103" y="192"/>
                    <a:pt x="103" y="192"/>
                    <a:pt x="103" y="192"/>
                  </a:cubicBezTo>
                  <a:cubicBezTo>
                    <a:pt x="99" y="194"/>
                    <a:pt x="96" y="198"/>
                    <a:pt x="96" y="202"/>
                  </a:cubicBezTo>
                  <a:cubicBezTo>
                    <a:pt x="96" y="206"/>
                    <a:pt x="98" y="210"/>
                    <a:pt x="102" y="212"/>
                  </a:cubicBezTo>
                  <a:cubicBezTo>
                    <a:pt x="159" y="236"/>
                    <a:pt x="159" y="236"/>
                    <a:pt x="159" y="236"/>
                  </a:cubicBezTo>
                  <a:cubicBezTo>
                    <a:pt x="149" y="308"/>
                    <a:pt x="149" y="308"/>
                    <a:pt x="149" y="308"/>
                  </a:cubicBezTo>
                  <a:cubicBezTo>
                    <a:pt x="149" y="310"/>
                    <a:pt x="149" y="312"/>
                    <a:pt x="150" y="314"/>
                  </a:cubicBezTo>
                  <a:cubicBezTo>
                    <a:pt x="152" y="316"/>
                    <a:pt x="179" y="362"/>
                    <a:pt x="256" y="362"/>
                  </a:cubicBezTo>
                  <a:cubicBezTo>
                    <a:pt x="319" y="362"/>
                    <a:pt x="358" y="318"/>
                    <a:pt x="360" y="316"/>
                  </a:cubicBezTo>
                  <a:cubicBezTo>
                    <a:pt x="362" y="314"/>
                    <a:pt x="363" y="311"/>
                    <a:pt x="362" y="308"/>
                  </a:cubicBezTo>
                  <a:cubicBezTo>
                    <a:pt x="353" y="236"/>
                    <a:pt x="353" y="236"/>
                    <a:pt x="353" y="236"/>
                  </a:cubicBezTo>
                  <a:cubicBezTo>
                    <a:pt x="384" y="223"/>
                    <a:pt x="384" y="223"/>
                    <a:pt x="384" y="223"/>
                  </a:cubicBezTo>
                  <a:cubicBezTo>
                    <a:pt x="384" y="352"/>
                    <a:pt x="384" y="352"/>
                    <a:pt x="384" y="352"/>
                  </a:cubicBezTo>
                  <a:cubicBezTo>
                    <a:pt x="384" y="358"/>
                    <a:pt x="388" y="362"/>
                    <a:pt x="394" y="362"/>
                  </a:cubicBezTo>
                  <a:cubicBezTo>
                    <a:pt x="400" y="362"/>
                    <a:pt x="405" y="358"/>
                    <a:pt x="405" y="352"/>
                  </a:cubicBezTo>
                  <a:cubicBezTo>
                    <a:pt x="405" y="214"/>
                    <a:pt x="405" y="214"/>
                    <a:pt x="405" y="214"/>
                  </a:cubicBezTo>
                  <a:cubicBezTo>
                    <a:pt x="409" y="212"/>
                    <a:pt x="409" y="212"/>
                    <a:pt x="409" y="212"/>
                  </a:cubicBezTo>
                  <a:cubicBezTo>
                    <a:pt x="413" y="210"/>
                    <a:pt x="416" y="206"/>
                    <a:pt x="416" y="202"/>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85" name="Group 531"/>
          <p:cNvGrpSpPr>
            <a:grpSpLocks noChangeAspect="1"/>
          </p:cNvGrpSpPr>
          <p:nvPr/>
        </p:nvGrpSpPr>
        <p:grpSpPr bwMode="auto">
          <a:xfrm>
            <a:off x="3288093" y="3730585"/>
            <a:ext cx="767812" cy="767812"/>
            <a:chOff x="3061" y="1953"/>
            <a:chExt cx="340" cy="340"/>
          </a:xfrm>
          <a:solidFill>
            <a:schemeClr val="accent1"/>
          </a:solidFill>
        </p:grpSpPr>
        <p:sp>
          <p:nvSpPr>
            <p:cNvPr id="86" name="Freeform 532"/>
            <p:cNvSpPr>
              <a:spLocks noEditPoints="1"/>
            </p:cNvSpPr>
            <p:nvPr/>
          </p:nvSpPr>
          <p:spPr bwMode="auto">
            <a:xfrm>
              <a:off x="3061" y="1953"/>
              <a:ext cx="340" cy="340"/>
            </a:xfrm>
            <a:custGeom>
              <a:avLst/>
              <a:gdLst>
                <a:gd name="T0" fmla="*/ 356 w 512"/>
                <a:gd name="T1" fmla="*/ 352 h 512"/>
                <a:gd name="T2" fmla="*/ 366 w 512"/>
                <a:gd name="T3" fmla="*/ 373 h 512"/>
                <a:gd name="T4" fmla="*/ 145 w 512"/>
                <a:gd name="T5" fmla="*/ 373 h 512"/>
                <a:gd name="T6" fmla="*/ 156 w 512"/>
                <a:gd name="T7" fmla="*/ 352 h 512"/>
                <a:gd name="T8" fmla="*/ 356 w 512"/>
                <a:gd name="T9" fmla="*/ 352 h 512"/>
                <a:gd name="T10" fmla="*/ 256 w 512"/>
                <a:gd name="T11" fmla="*/ 118 h 512"/>
                <a:gd name="T12" fmla="*/ 180 w 512"/>
                <a:gd name="T13" fmla="*/ 160 h 512"/>
                <a:gd name="T14" fmla="*/ 331 w 512"/>
                <a:gd name="T15" fmla="*/ 160 h 512"/>
                <a:gd name="T16" fmla="*/ 256 w 512"/>
                <a:gd name="T17" fmla="*/ 118 h 512"/>
                <a:gd name="T18" fmla="*/ 512 w 512"/>
                <a:gd name="T19" fmla="*/ 256 h 512"/>
                <a:gd name="T20" fmla="*/ 256 w 512"/>
                <a:gd name="T21" fmla="*/ 512 h 512"/>
                <a:gd name="T22" fmla="*/ 0 w 512"/>
                <a:gd name="T23" fmla="*/ 256 h 512"/>
                <a:gd name="T24" fmla="*/ 256 w 512"/>
                <a:gd name="T25" fmla="*/ 0 h 512"/>
                <a:gd name="T26" fmla="*/ 512 w 512"/>
                <a:gd name="T27" fmla="*/ 256 h 512"/>
                <a:gd name="T28" fmla="*/ 128 w 512"/>
                <a:gd name="T29" fmla="*/ 173 h 512"/>
                <a:gd name="T30" fmla="*/ 138 w 512"/>
                <a:gd name="T31" fmla="*/ 181 h 512"/>
                <a:gd name="T32" fmla="*/ 373 w 512"/>
                <a:gd name="T33" fmla="*/ 181 h 512"/>
                <a:gd name="T34" fmla="*/ 383 w 512"/>
                <a:gd name="T35" fmla="*/ 173 h 512"/>
                <a:gd name="T36" fmla="*/ 378 w 512"/>
                <a:gd name="T37" fmla="*/ 161 h 512"/>
                <a:gd name="T38" fmla="*/ 261 w 512"/>
                <a:gd name="T39" fmla="*/ 97 h 512"/>
                <a:gd name="T40" fmla="*/ 251 w 512"/>
                <a:gd name="T41" fmla="*/ 97 h 512"/>
                <a:gd name="T42" fmla="*/ 133 w 512"/>
                <a:gd name="T43" fmla="*/ 161 h 512"/>
                <a:gd name="T44" fmla="*/ 128 w 512"/>
                <a:gd name="T45" fmla="*/ 173 h 512"/>
                <a:gd name="T46" fmla="*/ 352 w 512"/>
                <a:gd name="T47" fmla="*/ 202 h 512"/>
                <a:gd name="T48" fmla="*/ 341 w 512"/>
                <a:gd name="T49" fmla="*/ 213 h 512"/>
                <a:gd name="T50" fmla="*/ 341 w 512"/>
                <a:gd name="T51" fmla="*/ 298 h 512"/>
                <a:gd name="T52" fmla="*/ 352 w 512"/>
                <a:gd name="T53" fmla="*/ 309 h 512"/>
                <a:gd name="T54" fmla="*/ 362 w 512"/>
                <a:gd name="T55" fmla="*/ 298 h 512"/>
                <a:gd name="T56" fmla="*/ 362 w 512"/>
                <a:gd name="T57" fmla="*/ 213 h 512"/>
                <a:gd name="T58" fmla="*/ 352 w 512"/>
                <a:gd name="T59" fmla="*/ 202 h 512"/>
                <a:gd name="T60" fmla="*/ 288 w 512"/>
                <a:gd name="T61" fmla="*/ 202 h 512"/>
                <a:gd name="T62" fmla="*/ 277 w 512"/>
                <a:gd name="T63" fmla="*/ 213 h 512"/>
                <a:gd name="T64" fmla="*/ 277 w 512"/>
                <a:gd name="T65" fmla="*/ 298 h 512"/>
                <a:gd name="T66" fmla="*/ 288 w 512"/>
                <a:gd name="T67" fmla="*/ 309 h 512"/>
                <a:gd name="T68" fmla="*/ 298 w 512"/>
                <a:gd name="T69" fmla="*/ 298 h 512"/>
                <a:gd name="T70" fmla="*/ 298 w 512"/>
                <a:gd name="T71" fmla="*/ 213 h 512"/>
                <a:gd name="T72" fmla="*/ 288 w 512"/>
                <a:gd name="T73" fmla="*/ 202 h 512"/>
                <a:gd name="T74" fmla="*/ 224 w 512"/>
                <a:gd name="T75" fmla="*/ 202 h 512"/>
                <a:gd name="T76" fmla="*/ 213 w 512"/>
                <a:gd name="T77" fmla="*/ 213 h 512"/>
                <a:gd name="T78" fmla="*/ 213 w 512"/>
                <a:gd name="T79" fmla="*/ 298 h 512"/>
                <a:gd name="T80" fmla="*/ 224 w 512"/>
                <a:gd name="T81" fmla="*/ 309 h 512"/>
                <a:gd name="T82" fmla="*/ 234 w 512"/>
                <a:gd name="T83" fmla="*/ 298 h 512"/>
                <a:gd name="T84" fmla="*/ 234 w 512"/>
                <a:gd name="T85" fmla="*/ 213 h 512"/>
                <a:gd name="T86" fmla="*/ 224 w 512"/>
                <a:gd name="T87" fmla="*/ 202 h 512"/>
                <a:gd name="T88" fmla="*/ 160 w 512"/>
                <a:gd name="T89" fmla="*/ 202 h 512"/>
                <a:gd name="T90" fmla="*/ 149 w 512"/>
                <a:gd name="T91" fmla="*/ 213 h 512"/>
                <a:gd name="T92" fmla="*/ 149 w 512"/>
                <a:gd name="T93" fmla="*/ 298 h 512"/>
                <a:gd name="T94" fmla="*/ 160 w 512"/>
                <a:gd name="T95" fmla="*/ 309 h 512"/>
                <a:gd name="T96" fmla="*/ 170 w 512"/>
                <a:gd name="T97" fmla="*/ 298 h 512"/>
                <a:gd name="T98" fmla="*/ 170 w 512"/>
                <a:gd name="T99" fmla="*/ 213 h 512"/>
                <a:gd name="T100" fmla="*/ 160 w 512"/>
                <a:gd name="T101" fmla="*/ 202 h 512"/>
                <a:gd name="T102" fmla="*/ 393 w 512"/>
                <a:gd name="T103" fmla="*/ 379 h 512"/>
                <a:gd name="T104" fmla="*/ 372 w 512"/>
                <a:gd name="T105" fmla="*/ 336 h 512"/>
                <a:gd name="T106" fmla="*/ 362 w 512"/>
                <a:gd name="T107" fmla="*/ 330 h 512"/>
                <a:gd name="T108" fmla="*/ 149 w 512"/>
                <a:gd name="T109" fmla="*/ 330 h 512"/>
                <a:gd name="T110" fmla="*/ 139 w 512"/>
                <a:gd name="T111" fmla="*/ 336 h 512"/>
                <a:gd name="T112" fmla="*/ 118 w 512"/>
                <a:gd name="T113" fmla="*/ 379 h 512"/>
                <a:gd name="T114" fmla="*/ 119 w 512"/>
                <a:gd name="T115" fmla="*/ 389 h 512"/>
                <a:gd name="T116" fmla="*/ 128 w 512"/>
                <a:gd name="T117" fmla="*/ 394 h 512"/>
                <a:gd name="T118" fmla="*/ 384 w 512"/>
                <a:gd name="T119" fmla="*/ 394 h 512"/>
                <a:gd name="T120" fmla="*/ 393 w 512"/>
                <a:gd name="T121" fmla="*/ 389 h 512"/>
                <a:gd name="T122" fmla="*/ 393 w 512"/>
                <a:gd name="T123" fmla="*/ 37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12" h="512">
                  <a:moveTo>
                    <a:pt x="356" y="352"/>
                  </a:moveTo>
                  <a:cubicBezTo>
                    <a:pt x="366" y="373"/>
                    <a:pt x="366" y="373"/>
                    <a:pt x="366" y="373"/>
                  </a:cubicBezTo>
                  <a:cubicBezTo>
                    <a:pt x="145" y="373"/>
                    <a:pt x="145" y="373"/>
                    <a:pt x="145" y="373"/>
                  </a:cubicBezTo>
                  <a:cubicBezTo>
                    <a:pt x="156" y="352"/>
                    <a:pt x="156" y="352"/>
                    <a:pt x="156" y="352"/>
                  </a:cubicBezTo>
                  <a:lnTo>
                    <a:pt x="356" y="352"/>
                  </a:lnTo>
                  <a:close/>
                  <a:moveTo>
                    <a:pt x="256" y="118"/>
                  </a:moveTo>
                  <a:cubicBezTo>
                    <a:pt x="180" y="160"/>
                    <a:pt x="180" y="160"/>
                    <a:pt x="180" y="160"/>
                  </a:cubicBezTo>
                  <a:cubicBezTo>
                    <a:pt x="331" y="160"/>
                    <a:pt x="331" y="160"/>
                    <a:pt x="331" y="160"/>
                  </a:cubicBezTo>
                  <a:lnTo>
                    <a:pt x="256" y="118"/>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128" y="173"/>
                  </a:moveTo>
                  <a:cubicBezTo>
                    <a:pt x="129" y="178"/>
                    <a:pt x="133" y="181"/>
                    <a:pt x="138" y="181"/>
                  </a:cubicBezTo>
                  <a:cubicBezTo>
                    <a:pt x="373" y="181"/>
                    <a:pt x="373" y="181"/>
                    <a:pt x="373" y="181"/>
                  </a:cubicBezTo>
                  <a:cubicBezTo>
                    <a:pt x="378" y="181"/>
                    <a:pt x="382" y="178"/>
                    <a:pt x="383" y="173"/>
                  </a:cubicBezTo>
                  <a:cubicBezTo>
                    <a:pt x="385" y="168"/>
                    <a:pt x="382" y="163"/>
                    <a:pt x="378" y="161"/>
                  </a:cubicBezTo>
                  <a:cubicBezTo>
                    <a:pt x="261" y="97"/>
                    <a:pt x="261" y="97"/>
                    <a:pt x="261" y="97"/>
                  </a:cubicBezTo>
                  <a:cubicBezTo>
                    <a:pt x="258" y="95"/>
                    <a:pt x="254" y="95"/>
                    <a:pt x="251" y="97"/>
                  </a:cubicBezTo>
                  <a:cubicBezTo>
                    <a:pt x="133" y="161"/>
                    <a:pt x="133" y="161"/>
                    <a:pt x="133" y="161"/>
                  </a:cubicBezTo>
                  <a:cubicBezTo>
                    <a:pt x="129" y="163"/>
                    <a:pt x="127" y="168"/>
                    <a:pt x="128" y="173"/>
                  </a:cubicBezTo>
                  <a:close/>
                  <a:moveTo>
                    <a:pt x="352" y="202"/>
                  </a:moveTo>
                  <a:cubicBezTo>
                    <a:pt x="346" y="202"/>
                    <a:pt x="341" y="207"/>
                    <a:pt x="341" y="213"/>
                  </a:cubicBezTo>
                  <a:cubicBezTo>
                    <a:pt x="341" y="298"/>
                    <a:pt x="341" y="298"/>
                    <a:pt x="341" y="298"/>
                  </a:cubicBezTo>
                  <a:cubicBezTo>
                    <a:pt x="341" y="304"/>
                    <a:pt x="346" y="309"/>
                    <a:pt x="352" y="309"/>
                  </a:cubicBezTo>
                  <a:cubicBezTo>
                    <a:pt x="358" y="309"/>
                    <a:pt x="362" y="304"/>
                    <a:pt x="362" y="298"/>
                  </a:cubicBezTo>
                  <a:cubicBezTo>
                    <a:pt x="362" y="213"/>
                    <a:pt x="362" y="213"/>
                    <a:pt x="362" y="213"/>
                  </a:cubicBezTo>
                  <a:cubicBezTo>
                    <a:pt x="362" y="207"/>
                    <a:pt x="358" y="202"/>
                    <a:pt x="352" y="202"/>
                  </a:cubicBezTo>
                  <a:close/>
                  <a:moveTo>
                    <a:pt x="288" y="202"/>
                  </a:moveTo>
                  <a:cubicBezTo>
                    <a:pt x="282" y="202"/>
                    <a:pt x="277" y="207"/>
                    <a:pt x="277" y="213"/>
                  </a:cubicBezTo>
                  <a:cubicBezTo>
                    <a:pt x="277" y="298"/>
                    <a:pt x="277" y="298"/>
                    <a:pt x="277" y="298"/>
                  </a:cubicBezTo>
                  <a:cubicBezTo>
                    <a:pt x="277" y="304"/>
                    <a:pt x="282" y="309"/>
                    <a:pt x="288" y="309"/>
                  </a:cubicBezTo>
                  <a:cubicBezTo>
                    <a:pt x="294" y="309"/>
                    <a:pt x="298" y="304"/>
                    <a:pt x="298" y="298"/>
                  </a:cubicBezTo>
                  <a:cubicBezTo>
                    <a:pt x="298" y="213"/>
                    <a:pt x="298" y="213"/>
                    <a:pt x="298" y="213"/>
                  </a:cubicBezTo>
                  <a:cubicBezTo>
                    <a:pt x="298" y="207"/>
                    <a:pt x="294" y="202"/>
                    <a:pt x="288" y="202"/>
                  </a:cubicBezTo>
                  <a:close/>
                  <a:moveTo>
                    <a:pt x="224" y="202"/>
                  </a:moveTo>
                  <a:cubicBezTo>
                    <a:pt x="218" y="202"/>
                    <a:pt x="213" y="207"/>
                    <a:pt x="213" y="213"/>
                  </a:cubicBezTo>
                  <a:cubicBezTo>
                    <a:pt x="213" y="298"/>
                    <a:pt x="213" y="298"/>
                    <a:pt x="213" y="298"/>
                  </a:cubicBezTo>
                  <a:cubicBezTo>
                    <a:pt x="213" y="304"/>
                    <a:pt x="218" y="309"/>
                    <a:pt x="224" y="309"/>
                  </a:cubicBezTo>
                  <a:cubicBezTo>
                    <a:pt x="230" y="309"/>
                    <a:pt x="234" y="304"/>
                    <a:pt x="234" y="298"/>
                  </a:cubicBezTo>
                  <a:cubicBezTo>
                    <a:pt x="234" y="213"/>
                    <a:pt x="234" y="213"/>
                    <a:pt x="234" y="213"/>
                  </a:cubicBezTo>
                  <a:cubicBezTo>
                    <a:pt x="234" y="207"/>
                    <a:pt x="230" y="202"/>
                    <a:pt x="224" y="202"/>
                  </a:cubicBezTo>
                  <a:close/>
                  <a:moveTo>
                    <a:pt x="160" y="202"/>
                  </a:moveTo>
                  <a:cubicBezTo>
                    <a:pt x="154" y="202"/>
                    <a:pt x="149" y="207"/>
                    <a:pt x="149" y="213"/>
                  </a:cubicBezTo>
                  <a:cubicBezTo>
                    <a:pt x="149" y="298"/>
                    <a:pt x="149" y="298"/>
                    <a:pt x="149" y="298"/>
                  </a:cubicBezTo>
                  <a:cubicBezTo>
                    <a:pt x="149" y="304"/>
                    <a:pt x="154" y="309"/>
                    <a:pt x="160" y="309"/>
                  </a:cubicBezTo>
                  <a:cubicBezTo>
                    <a:pt x="166" y="309"/>
                    <a:pt x="170" y="304"/>
                    <a:pt x="170" y="298"/>
                  </a:cubicBezTo>
                  <a:cubicBezTo>
                    <a:pt x="170" y="213"/>
                    <a:pt x="170" y="213"/>
                    <a:pt x="170" y="213"/>
                  </a:cubicBezTo>
                  <a:cubicBezTo>
                    <a:pt x="170" y="207"/>
                    <a:pt x="166" y="202"/>
                    <a:pt x="160" y="202"/>
                  </a:cubicBezTo>
                  <a:close/>
                  <a:moveTo>
                    <a:pt x="393" y="379"/>
                  </a:moveTo>
                  <a:cubicBezTo>
                    <a:pt x="372" y="336"/>
                    <a:pt x="372" y="336"/>
                    <a:pt x="372" y="336"/>
                  </a:cubicBezTo>
                  <a:cubicBezTo>
                    <a:pt x="370" y="333"/>
                    <a:pt x="366" y="330"/>
                    <a:pt x="362" y="330"/>
                  </a:cubicBezTo>
                  <a:cubicBezTo>
                    <a:pt x="149" y="330"/>
                    <a:pt x="149" y="330"/>
                    <a:pt x="149" y="330"/>
                  </a:cubicBezTo>
                  <a:cubicBezTo>
                    <a:pt x="145" y="330"/>
                    <a:pt x="141" y="333"/>
                    <a:pt x="139" y="336"/>
                  </a:cubicBezTo>
                  <a:cubicBezTo>
                    <a:pt x="118" y="379"/>
                    <a:pt x="118" y="379"/>
                    <a:pt x="118" y="379"/>
                  </a:cubicBezTo>
                  <a:cubicBezTo>
                    <a:pt x="116" y="382"/>
                    <a:pt x="117" y="386"/>
                    <a:pt x="119" y="389"/>
                  </a:cubicBezTo>
                  <a:cubicBezTo>
                    <a:pt x="121" y="392"/>
                    <a:pt x="124" y="394"/>
                    <a:pt x="128" y="394"/>
                  </a:cubicBezTo>
                  <a:cubicBezTo>
                    <a:pt x="384" y="394"/>
                    <a:pt x="384" y="394"/>
                    <a:pt x="384" y="394"/>
                  </a:cubicBezTo>
                  <a:cubicBezTo>
                    <a:pt x="387" y="394"/>
                    <a:pt x="391" y="392"/>
                    <a:pt x="393" y="389"/>
                  </a:cubicBezTo>
                  <a:cubicBezTo>
                    <a:pt x="395" y="386"/>
                    <a:pt x="395" y="382"/>
                    <a:pt x="393" y="379"/>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0" name="Freeform 533"/>
            <p:cNvSpPr>
              <a:spLocks noEditPoints="1"/>
            </p:cNvSpPr>
            <p:nvPr/>
          </p:nvSpPr>
          <p:spPr bwMode="auto">
            <a:xfrm>
              <a:off x="3061" y="1953"/>
              <a:ext cx="340" cy="340"/>
            </a:xfrm>
            <a:custGeom>
              <a:avLst/>
              <a:gdLst>
                <a:gd name="T0" fmla="*/ 356 w 512"/>
                <a:gd name="T1" fmla="*/ 352 h 512"/>
                <a:gd name="T2" fmla="*/ 366 w 512"/>
                <a:gd name="T3" fmla="*/ 373 h 512"/>
                <a:gd name="T4" fmla="*/ 145 w 512"/>
                <a:gd name="T5" fmla="*/ 373 h 512"/>
                <a:gd name="T6" fmla="*/ 156 w 512"/>
                <a:gd name="T7" fmla="*/ 352 h 512"/>
                <a:gd name="T8" fmla="*/ 356 w 512"/>
                <a:gd name="T9" fmla="*/ 352 h 512"/>
                <a:gd name="T10" fmla="*/ 256 w 512"/>
                <a:gd name="T11" fmla="*/ 118 h 512"/>
                <a:gd name="T12" fmla="*/ 180 w 512"/>
                <a:gd name="T13" fmla="*/ 160 h 512"/>
                <a:gd name="T14" fmla="*/ 331 w 512"/>
                <a:gd name="T15" fmla="*/ 160 h 512"/>
                <a:gd name="T16" fmla="*/ 256 w 512"/>
                <a:gd name="T17" fmla="*/ 118 h 512"/>
                <a:gd name="T18" fmla="*/ 512 w 512"/>
                <a:gd name="T19" fmla="*/ 256 h 512"/>
                <a:gd name="T20" fmla="*/ 256 w 512"/>
                <a:gd name="T21" fmla="*/ 512 h 512"/>
                <a:gd name="T22" fmla="*/ 0 w 512"/>
                <a:gd name="T23" fmla="*/ 256 h 512"/>
                <a:gd name="T24" fmla="*/ 256 w 512"/>
                <a:gd name="T25" fmla="*/ 0 h 512"/>
                <a:gd name="T26" fmla="*/ 512 w 512"/>
                <a:gd name="T27" fmla="*/ 256 h 512"/>
                <a:gd name="T28" fmla="*/ 128 w 512"/>
                <a:gd name="T29" fmla="*/ 173 h 512"/>
                <a:gd name="T30" fmla="*/ 138 w 512"/>
                <a:gd name="T31" fmla="*/ 181 h 512"/>
                <a:gd name="T32" fmla="*/ 373 w 512"/>
                <a:gd name="T33" fmla="*/ 181 h 512"/>
                <a:gd name="T34" fmla="*/ 383 w 512"/>
                <a:gd name="T35" fmla="*/ 173 h 512"/>
                <a:gd name="T36" fmla="*/ 378 w 512"/>
                <a:gd name="T37" fmla="*/ 161 h 512"/>
                <a:gd name="T38" fmla="*/ 261 w 512"/>
                <a:gd name="T39" fmla="*/ 97 h 512"/>
                <a:gd name="T40" fmla="*/ 251 w 512"/>
                <a:gd name="T41" fmla="*/ 97 h 512"/>
                <a:gd name="T42" fmla="*/ 133 w 512"/>
                <a:gd name="T43" fmla="*/ 161 h 512"/>
                <a:gd name="T44" fmla="*/ 128 w 512"/>
                <a:gd name="T45" fmla="*/ 173 h 512"/>
                <a:gd name="T46" fmla="*/ 352 w 512"/>
                <a:gd name="T47" fmla="*/ 202 h 512"/>
                <a:gd name="T48" fmla="*/ 341 w 512"/>
                <a:gd name="T49" fmla="*/ 213 h 512"/>
                <a:gd name="T50" fmla="*/ 341 w 512"/>
                <a:gd name="T51" fmla="*/ 298 h 512"/>
                <a:gd name="T52" fmla="*/ 352 w 512"/>
                <a:gd name="T53" fmla="*/ 309 h 512"/>
                <a:gd name="T54" fmla="*/ 362 w 512"/>
                <a:gd name="T55" fmla="*/ 298 h 512"/>
                <a:gd name="T56" fmla="*/ 362 w 512"/>
                <a:gd name="T57" fmla="*/ 213 h 512"/>
                <a:gd name="T58" fmla="*/ 352 w 512"/>
                <a:gd name="T59" fmla="*/ 202 h 512"/>
                <a:gd name="T60" fmla="*/ 288 w 512"/>
                <a:gd name="T61" fmla="*/ 202 h 512"/>
                <a:gd name="T62" fmla="*/ 277 w 512"/>
                <a:gd name="T63" fmla="*/ 213 h 512"/>
                <a:gd name="T64" fmla="*/ 277 w 512"/>
                <a:gd name="T65" fmla="*/ 298 h 512"/>
                <a:gd name="T66" fmla="*/ 288 w 512"/>
                <a:gd name="T67" fmla="*/ 309 h 512"/>
                <a:gd name="T68" fmla="*/ 298 w 512"/>
                <a:gd name="T69" fmla="*/ 298 h 512"/>
                <a:gd name="T70" fmla="*/ 298 w 512"/>
                <a:gd name="T71" fmla="*/ 213 h 512"/>
                <a:gd name="T72" fmla="*/ 288 w 512"/>
                <a:gd name="T73" fmla="*/ 202 h 512"/>
                <a:gd name="T74" fmla="*/ 224 w 512"/>
                <a:gd name="T75" fmla="*/ 202 h 512"/>
                <a:gd name="T76" fmla="*/ 213 w 512"/>
                <a:gd name="T77" fmla="*/ 213 h 512"/>
                <a:gd name="T78" fmla="*/ 213 w 512"/>
                <a:gd name="T79" fmla="*/ 298 h 512"/>
                <a:gd name="T80" fmla="*/ 224 w 512"/>
                <a:gd name="T81" fmla="*/ 309 h 512"/>
                <a:gd name="T82" fmla="*/ 234 w 512"/>
                <a:gd name="T83" fmla="*/ 298 h 512"/>
                <a:gd name="T84" fmla="*/ 234 w 512"/>
                <a:gd name="T85" fmla="*/ 213 h 512"/>
                <a:gd name="T86" fmla="*/ 224 w 512"/>
                <a:gd name="T87" fmla="*/ 202 h 512"/>
                <a:gd name="T88" fmla="*/ 160 w 512"/>
                <a:gd name="T89" fmla="*/ 202 h 512"/>
                <a:gd name="T90" fmla="*/ 149 w 512"/>
                <a:gd name="T91" fmla="*/ 213 h 512"/>
                <a:gd name="T92" fmla="*/ 149 w 512"/>
                <a:gd name="T93" fmla="*/ 298 h 512"/>
                <a:gd name="T94" fmla="*/ 160 w 512"/>
                <a:gd name="T95" fmla="*/ 309 h 512"/>
                <a:gd name="T96" fmla="*/ 170 w 512"/>
                <a:gd name="T97" fmla="*/ 298 h 512"/>
                <a:gd name="T98" fmla="*/ 170 w 512"/>
                <a:gd name="T99" fmla="*/ 213 h 512"/>
                <a:gd name="T100" fmla="*/ 160 w 512"/>
                <a:gd name="T101" fmla="*/ 202 h 512"/>
                <a:gd name="T102" fmla="*/ 393 w 512"/>
                <a:gd name="T103" fmla="*/ 379 h 512"/>
                <a:gd name="T104" fmla="*/ 372 w 512"/>
                <a:gd name="T105" fmla="*/ 336 h 512"/>
                <a:gd name="T106" fmla="*/ 362 w 512"/>
                <a:gd name="T107" fmla="*/ 330 h 512"/>
                <a:gd name="T108" fmla="*/ 149 w 512"/>
                <a:gd name="T109" fmla="*/ 330 h 512"/>
                <a:gd name="T110" fmla="*/ 139 w 512"/>
                <a:gd name="T111" fmla="*/ 336 h 512"/>
                <a:gd name="T112" fmla="*/ 118 w 512"/>
                <a:gd name="T113" fmla="*/ 379 h 512"/>
                <a:gd name="T114" fmla="*/ 119 w 512"/>
                <a:gd name="T115" fmla="*/ 389 h 512"/>
                <a:gd name="T116" fmla="*/ 128 w 512"/>
                <a:gd name="T117" fmla="*/ 394 h 512"/>
                <a:gd name="T118" fmla="*/ 384 w 512"/>
                <a:gd name="T119" fmla="*/ 394 h 512"/>
                <a:gd name="T120" fmla="*/ 393 w 512"/>
                <a:gd name="T121" fmla="*/ 389 h 512"/>
                <a:gd name="T122" fmla="*/ 393 w 512"/>
                <a:gd name="T123" fmla="*/ 37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12" h="512">
                  <a:moveTo>
                    <a:pt x="356" y="352"/>
                  </a:moveTo>
                  <a:cubicBezTo>
                    <a:pt x="366" y="373"/>
                    <a:pt x="366" y="373"/>
                    <a:pt x="366" y="373"/>
                  </a:cubicBezTo>
                  <a:cubicBezTo>
                    <a:pt x="145" y="373"/>
                    <a:pt x="145" y="373"/>
                    <a:pt x="145" y="373"/>
                  </a:cubicBezTo>
                  <a:cubicBezTo>
                    <a:pt x="156" y="352"/>
                    <a:pt x="156" y="352"/>
                    <a:pt x="156" y="352"/>
                  </a:cubicBezTo>
                  <a:lnTo>
                    <a:pt x="356" y="352"/>
                  </a:lnTo>
                  <a:close/>
                  <a:moveTo>
                    <a:pt x="256" y="118"/>
                  </a:moveTo>
                  <a:cubicBezTo>
                    <a:pt x="180" y="160"/>
                    <a:pt x="180" y="160"/>
                    <a:pt x="180" y="160"/>
                  </a:cubicBezTo>
                  <a:cubicBezTo>
                    <a:pt x="331" y="160"/>
                    <a:pt x="331" y="160"/>
                    <a:pt x="331" y="160"/>
                  </a:cubicBezTo>
                  <a:lnTo>
                    <a:pt x="256" y="118"/>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128" y="173"/>
                  </a:moveTo>
                  <a:cubicBezTo>
                    <a:pt x="129" y="178"/>
                    <a:pt x="133" y="181"/>
                    <a:pt x="138" y="181"/>
                  </a:cubicBezTo>
                  <a:cubicBezTo>
                    <a:pt x="373" y="181"/>
                    <a:pt x="373" y="181"/>
                    <a:pt x="373" y="181"/>
                  </a:cubicBezTo>
                  <a:cubicBezTo>
                    <a:pt x="378" y="181"/>
                    <a:pt x="382" y="178"/>
                    <a:pt x="383" y="173"/>
                  </a:cubicBezTo>
                  <a:cubicBezTo>
                    <a:pt x="385" y="168"/>
                    <a:pt x="382" y="163"/>
                    <a:pt x="378" y="161"/>
                  </a:cubicBezTo>
                  <a:cubicBezTo>
                    <a:pt x="261" y="97"/>
                    <a:pt x="261" y="97"/>
                    <a:pt x="261" y="97"/>
                  </a:cubicBezTo>
                  <a:cubicBezTo>
                    <a:pt x="258" y="95"/>
                    <a:pt x="254" y="95"/>
                    <a:pt x="251" y="97"/>
                  </a:cubicBezTo>
                  <a:cubicBezTo>
                    <a:pt x="133" y="161"/>
                    <a:pt x="133" y="161"/>
                    <a:pt x="133" y="161"/>
                  </a:cubicBezTo>
                  <a:cubicBezTo>
                    <a:pt x="129" y="163"/>
                    <a:pt x="127" y="168"/>
                    <a:pt x="128" y="173"/>
                  </a:cubicBezTo>
                  <a:close/>
                  <a:moveTo>
                    <a:pt x="352" y="202"/>
                  </a:moveTo>
                  <a:cubicBezTo>
                    <a:pt x="346" y="202"/>
                    <a:pt x="341" y="207"/>
                    <a:pt x="341" y="213"/>
                  </a:cubicBezTo>
                  <a:cubicBezTo>
                    <a:pt x="341" y="298"/>
                    <a:pt x="341" y="298"/>
                    <a:pt x="341" y="298"/>
                  </a:cubicBezTo>
                  <a:cubicBezTo>
                    <a:pt x="341" y="304"/>
                    <a:pt x="346" y="309"/>
                    <a:pt x="352" y="309"/>
                  </a:cubicBezTo>
                  <a:cubicBezTo>
                    <a:pt x="358" y="309"/>
                    <a:pt x="362" y="304"/>
                    <a:pt x="362" y="298"/>
                  </a:cubicBezTo>
                  <a:cubicBezTo>
                    <a:pt x="362" y="213"/>
                    <a:pt x="362" y="213"/>
                    <a:pt x="362" y="213"/>
                  </a:cubicBezTo>
                  <a:cubicBezTo>
                    <a:pt x="362" y="207"/>
                    <a:pt x="358" y="202"/>
                    <a:pt x="352" y="202"/>
                  </a:cubicBezTo>
                  <a:close/>
                  <a:moveTo>
                    <a:pt x="288" y="202"/>
                  </a:moveTo>
                  <a:cubicBezTo>
                    <a:pt x="282" y="202"/>
                    <a:pt x="277" y="207"/>
                    <a:pt x="277" y="213"/>
                  </a:cubicBezTo>
                  <a:cubicBezTo>
                    <a:pt x="277" y="298"/>
                    <a:pt x="277" y="298"/>
                    <a:pt x="277" y="298"/>
                  </a:cubicBezTo>
                  <a:cubicBezTo>
                    <a:pt x="277" y="304"/>
                    <a:pt x="282" y="309"/>
                    <a:pt x="288" y="309"/>
                  </a:cubicBezTo>
                  <a:cubicBezTo>
                    <a:pt x="294" y="309"/>
                    <a:pt x="298" y="304"/>
                    <a:pt x="298" y="298"/>
                  </a:cubicBezTo>
                  <a:cubicBezTo>
                    <a:pt x="298" y="213"/>
                    <a:pt x="298" y="213"/>
                    <a:pt x="298" y="213"/>
                  </a:cubicBezTo>
                  <a:cubicBezTo>
                    <a:pt x="298" y="207"/>
                    <a:pt x="294" y="202"/>
                    <a:pt x="288" y="202"/>
                  </a:cubicBezTo>
                  <a:close/>
                  <a:moveTo>
                    <a:pt x="224" y="202"/>
                  </a:moveTo>
                  <a:cubicBezTo>
                    <a:pt x="218" y="202"/>
                    <a:pt x="213" y="207"/>
                    <a:pt x="213" y="213"/>
                  </a:cubicBezTo>
                  <a:cubicBezTo>
                    <a:pt x="213" y="298"/>
                    <a:pt x="213" y="298"/>
                    <a:pt x="213" y="298"/>
                  </a:cubicBezTo>
                  <a:cubicBezTo>
                    <a:pt x="213" y="304"/>
                    <a:pt x="218" y="309"/>
                    <a:pt x="224" y="309"/>
                  </a:cubicBezTo>
                  <a:cubicBezTo>
                    <a:pt x="230" y="309"/>
                    <a:pt x="234" y="304"/>
                    <a:pt x="234" y="298"/>
                  </a:cubicBezTo>
                  <a:cubicBezTo>
                    <a:pt x="234" y="213"/>
                    <a:pt x="234" y="213"/>
                    <a:pt x="234" y="213"/>
                  </a:cubicBezTo>
                  <a:cubicBezTo>
                    <a:pt x="234" y="207"/>
                    <a:pt x="230" y="202"/>
                    <a:pt x="224" y="202"/>
                  </a:cubicBezTo>
                  <a:close/>
                  <a:moveTo>
                    <a:pt x="160" y="202"/>
                  </a:moveTo>
                  <a:cubicBezTo>
                    <a:pt x="154" y="202"/>
                    <a:pt x="149" y="207"/>
                    <a:pt x="149" y="213"/>
                  </a:cubicBezTo>
                  <a:cubicBezTo>
                    <a:pt x="149" y="298"/>
                    <a:pt x="149" y="298"/>
                    <a:pt x="149" y="298"/>
                  </a:cubicBezTo>
                  <a:cubicBezTo>
                    <a:pt x="149" y="304"/>
                    <a:pt x="154" y="309"/>
                    <a:pt x="160" y="309"/>
                  </a:cubicBezTo>
                  <a:cubicBezTo>
                    <a:pt x="166" y="309"/>
                    <a:pt x="170" y="304"/>
                    <a:pt x="170" y="298"/>
                  </a:cubicBezTo>
                  <a:cubicBezTo>
                    <a:pt x="170" y="213"/>
                    <a:pt x="170" y="213"/>
                    <a:pt x="170" y="213"/>
                  </a:cubicBezTo>
                  <a:cubicBezTo>
                    <a:pt x="170" y="207"/>
                    <a:pt x="166" y="202"/>
                    <a:pt x="160" y="202"/>
                  </a:cubicBezTo>
                  <a:close/>
                  <a:moveTo>
                    <a:pt x="393" y="379"/>
                  </a:moveTo>
                  <a:cubicBezTo>
                    <a:pt x="372" y="336"/>
                    <a:pt x="372" y="336"/>
                    <a:pt x="372" y="336"/>
                  </a:cubicBezTo>
                  <a:cubicBezTo>
                    <a:pt x="370" y="333"/>
                    <a:pt x="366" y="330"/>
                    <a:pt x="362" y="330"/>
                  </a:cubicBezTo>
                  <a:cubicBezTo>
                    <a:pt x="149" y="330"/>
                    <a:pt x="149" y="330"/>
                    <a:pt x="149" y="330"/>
                  </a:cubicBezTo>
                  <a:cubicBezTo>
                    <a:pt x="145" y="330"/>
                    <a:pt x="141" y="333"/>
                    <a:pt x="139" y="336"/>
                  </a:cubicBezTo>
                  <a:cubicBezTo>
                    <a:pt x="118" y="379"/>
                    <a:pt x="118" y="379"/>
                    <a:pt x="118" y="379"/>
                  </a:cubicBezTo>
                  <a:cubicBezTo>
                    <a:pt x="116" y="382"/>
                    <a:pt x="117" y="386"/>
                    <a:pt x="119" y="389"/>
                  </a:cubicBezTo>
                  <a:cubicBezTo>
                    <a:pt x="121" y="392"/>
                    <a:pt x="124" y="394"/>
                    <a:pt x="128" y="394"/>
                  </a:cubicBezTo>
                  <a:cubicBezTo>
                    <a:pt x="384" y="394"/>
                    <a:pt x="384" y="394"/>
                    <a:pt x="384" y="394"/>
                  </a:cubicBezTo>
                  <a:cubicBezTo>
                    <a:pt x="387" y="394"/>
                    <a:pt x="391" y="392"/>
                    <a:pt x="393" y="389"/>
                  </a:cubicBezTo>
                  <a:cubicBezTo>
                    <a:pt x="395" y="386"/>
                    <a:pt x="395" y="382"/>
                    <a:pt x="393" y="379"/>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91" name="Freeform 760"/>
          <p:cNvSpPr>
            <a:spLocks noChangeAspect="1" noEditPoints="1"/>
          </p:cNvSpPr>
          <p:nvPr/>
        </p:nvSpPr>
        <p:spPr bwMode="auto">
          <a:xfrm>
            <a:off x="4188093" y="2280441"/>
            <a:ext cx="767812" cy="767812"/>
          </a:xfrm>
          <a:custGeom>
            <a:avLst/>
            <a:gdLst>
              <a:gd name="T0" fmla="*/ 202 w 512"/>
              <a:gd name="T1" fmla="*/ 181 h 512"/>
              <a:gd name="T2" fmla="*/ 309 w 512"/>
              <a:gd name="T3" fmla="*/ 160 h 512"/>
              <a:gd name="T4" fmla="*/ 160 w 512"/>
              <a:gd name="T5" fmla="*/ 117 h 512"/>
              <a:gd name="T6" fmla="*/ 352 w 512"/>
              <a:gd name="T7" fmla="*/ 394 h 512"/>
              <a:gd name="T8" fmla="*/ 160 w 512"/>
              <a:gd name="T9" fmla="*/ 117 h 512"/>
              <a:gd name="T10" fmla="*/ 234 w 512"/>
              <a:gd name="T11" fmla="*/ 352 h 512"/>
              <a:gd name="T12" fmla="*/ 234 w 512"/>
              <a:gd name="T13" fmla="*/ 373 h 512"/>
              <a:gd name="T14" fmla="*/ 245 w 512"/>
              <a:gd name="T15" fmla="*/ 320 h 512"/>
              <a:gd name="T16" fmla="*/ 224 w 512"/>
              <a:gd name="T17" fmla="*/ 320 h 512"/>
              <a:gd name="T18" fmla="*/ 245 w 512"/>
              <a:gd name="T19" fmla="*/ 320 h 512"/>
              <a:gd name="T20" fmla="*/ 234 w 512"/>
              <a:gd name="T21" fmla="*/ 266 h 512"/>
              <a:gd name="T22" fmla="*/ 234 w 512"/>
              <a:gd name="T23" fmla="*/ 288 h 512"/>
              <a:gd name="T24" fmla="*/ 245 w 512"/>
              <a:gd name="T25" fmla="*/ 234 h 512"/>
              <a:gd name="T26" fmla="*/ 224 w 512"/>
              <a:gd name="T27" fmla="*/ 234 h 512"/>
              <a:gd name="T28" fmla="*/ 245 w 512"/>
              <a:gd name="T29" fmla="*/ 234 h 512"/>
              <a:gd name="T30" fmla="*/ 277 w 512"/>
              <a:gd name="T31" fmla="*/ 352 h 512"/>
              <a:gd name="T32" fmla="*/ 277 w 512"/>
              <a:gd name="T33" fmla="*/ 373 h 512"/>
              <a:gd name="T34" fmla="*/ 288 w 512"/>
              <a:gd name="T35" fmla="*/ 320 h 512"/>
              <a:gd name="T36" fmla="*/ 266 w 512"/>
              <a:gd name="T37" fmla="*/ 320 h 512"/>
              <a:gd name="T38" fmla="*/ 288 w 512"/>
              <a:gd name="T39" fmla="*/ 320 h 512"/>
              <a:gd name="T40" fmla="*/ 277 w 512"/>
              <a:gd name="T41" fmla="*/ 266 h 512"/>
              <a:gd name="T42" fmla="*/ 277 w 512"/>
              <a:gd name="T43" fmla="*/ 288 h 512"/>
              <a:gd name="T44" fmla="*/ 288 w 512"/>
              <a:gd name="T45" fmla="*/ 234 h 512"/>
              <a:gd name="T46" fmla="*/ 266 w 512"/>
              <a:gd name="T47" fmla="*/ 234 h 512"/>
              <a:gd name="T48" fmla="*/ 288 w 512"/>
              <a:gd name="T49" fmla="*/ 234 h 512"/>
              <a:gd name="T50" fmla="*/ 320 w 512"/>
              <a:gd name="T51" fmla="*/ 309 h 512"/>
              <a:gd name="T52" fmla="*/ 309 w 512"/>
              <a:gd name="T53" fmla="*/ 362 h 512"/>
              <a:gd name="T54" fmla="*/ 330 w 512"/>
              <a:gd name="T55" fmla="*/ 362 h 512"/>
              <a:gd name="T56" fmla="*/ 330 w 512"/>
              <a:gd name="T57" fmla="*/ 277 h 512"/>
              <a:gd name="T58" fmla="*/ 309 w 512"/>
              <a:gd name="T59" fmla="*/ 277 h 512"/>
              <a:gd name="T60" fmla="*/ 330 w 512"/>
              <a:gd name="T61" fmla="*/ 277 h 512"/>
              <a:gd name="T62" fmla="*/ 320 w 512"/>
              <a:gd name="T63" fmla="*/ 224 h 512"/>
              <a:gd name="T64" fmla="*/ 320 w 512"/>
              <a:gd name="T65" fmla="*/ 245 h 512"/>
              <a:gd name="T66" fmla="*/ 181 w 512"/>
              <a:gd name="T67" fmla="*/ 192 h 512"/>
              <a:gd name="T68" fmla="*/ 320 w 512"/>
              <a:gd name="T69" fmla="*/ 202 h 512"/>
              <a:gd name="T70" fmla="*/ 330 w 512"/>
              <a:gd name="T71" fmla="*/ 149 h 512"/>
              <a:gd name="T72" fmla="*/ 192 w 512"/>
              <a:gd name="T73" fmla="*/ 138 h 512"/>
              <a:gd name="T74" fmla="*/ 181 w 512"/>
              <a:gd name="T75" fmla="*/ 192 h 512"/>
              <a:gd name="T76" fmla="*/ 192 w 512"/>
              <a:gd name="T77" fmla="*/ 245 h 512"/>
              <a:gd name="T78" fmla="*/ 192 w 512"/>
              <a:gd name="T79" fmla="*/ 224 h 512"/>
              <a:gd name="T80" fmla="*/ 181 w 512"/>
              <a:gd name="T81" fmla="*/ 277 h 512"/>
              <a:gd name="T82" fmla="*/ 202 w 512"/>
              <a:gd name="T83" fmla="*/ 277 h 512"/>
              <a:gd name="T84" fmla="*/ 181 w 512"/>
              <a:gd name="T85" fmla="*/ 277 h 512"/>
              <a:gd name="T86" fmla="*/ 192 w 512"/>
              <a:gd name="T87" fmla="*/ 330 h 512"/>
              <a:gd name="T88" fmla="*/ 192 w 512"/>
              <a:gd name="T89" fmla="*/ 309 h 512"/>
              <a:gd name="T90" fmla="*/ 181 w 512"/>
              <a:gd name="T91" fmla="*/ 362 h 512"/>
              <a:gd name="T92" fmla="*/ 202 w 512"/>
              <a:gd name="T93" fmla="*/ 362 h 512"/>
              <a:gd name="T94" fmla="*/ 181 w 512"/>
              <a:gd name="T95" fmla="*/ 362 h 512"/>
              <a:gd name="T96" fmla="*/ 256 w 512"/>
              <a:gd name="T97" fmla="*/ 512 h 512"/>
              <a:gd name="T98" fmla="*/ 256 w 512"/>
              <a:gd name="T99" fmla="*/ 0 h 512"/>
              <a:gd name="T100" fmla="*/ 373 w 512"/>
              <a:gd name="T101" fmla="*/ 106 h 512"/>
              <a:gd name="T102" fmla="*/ 149 w 512"/>
              <a:gd name="T103" fmla="*/ 96 h 512"/>
              <a:gd name="T104" fmla="*/ 138 w 512"/>
              <a:gd name="T105" fmla="*/ 405 h 512"/>
              <a:gd name="T106" fmla="*/ 362 w 512"/>
              <a:gd name="T107" fmla="*/ 416 h 512"/>
              <a:gd name="T108" fmla="*/ 373 w 512"/>
              <a:gd name="T109" fmla="*/ 10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12" h="512">
                <a:moveTo>
                  <a:pt x="309" y="181"/>
                </a:moveTo>
                <a:cubicBezTo>
                  <a:pt x="202" y="181"/>
                  <a:pt x="202" y="181"/>
                  <a:pt x="202" y="181"/>
                </a:cubicBezTo>
                <a:cubicBezTo>
                  <a:pt x="202" y="160"/>
                  <a:pt x="202" y="160"/>
                  <a:pt x="202" y="160"/>
                </a:cubicBezTo>
                <a:cubicBezTo>
                  <a:pt x="309" y="160"/>
                  <a:pt x="309" y="160"/>
                  <a:pt x="309" y="160"/>
                </a:cubicBezTo>
                <a:lnTo>
                  <a:pt x="309" y="181"/>
                </a:lnTo>
                <a:close/>
                <a:moveTo>
                  <a:pt x="160" y="117"/>
                </a:moveTo>
                <a:cubicBezTo>
                  <a:pt x="352" y="117"/>
                  <a:pt x="352" y="117"/>
                  <a:pt x="352" y="117"/>
                </a:cubicBezTo>
                <a:cubicBezTo>
                  <a:pt x="352" y="394"/>
                  <a:pt x="352" y="394"/>
                  <a:pt x="352" y="394"/>
                </a:cubicBezTo>
                <a:cubicBezTo>
                  <a:pt x="160" y="394"/>
                  <a:pt x="160" y="394"/>
                  <a:pt x="160" y="394"/>
                </a:cubicBezTo>
                <a:lnTo>
                  <a:pt x="160" y="117"/>
                </a:lnTo>
                <a:close/>
                <a:moveTo>
                  <a:pt x="245" y="362"/>
                </a:moveTo>
                <a:cubicBezTo>
                  <a:pt x="245" y="356"/>
                  <a:pt x="240" y="352"/>
                  <a:pt x="234" y="352"/>
                </a:cubicBezTo>
                <a:cubicBezTo>
                  <a:pt x="228" y="352"/>
                  <a:pt x="224" y="356"/>
                  <a:pt x="224" y="362"/>
                </a:cubicBezTo>
                <a:cubicBezTo>
                  <a:pt x="224" y="368"/>
                  <a:pt x="228" y="373"/>
                  <a:pt x="234" y="373"/>
                </a:cubicBezTo>
                <a:cubicBezTo>
                  <a:pt x="240" y="373"/>
                  <a:pt x="245" y="368"/>
                  <a:pt x="245" y="362"/>
                </a:cubicBezTo>
                <a:close/>
                <a:moveTo>
                  <a:pt x="245" y="320"/>
                </a:moveTo>
                <a:cubicBezTo>
                  <a:pt x="245" y="314"/>
                  <a:pt x="240" y="309"/>
                  <a:pt x="234" y="309"/>
                </a:cubicBezTo>
                <a:cubicBezTo>
                  <a:pt x="228" y="309"/>
                  <a:pt x="224" y="314"/>
                  <a:pt x="224" y="320"/>
                </a:cubicBezTo>
                <a:cubicBezTo>
                  <a:pt x="224" y="326"/>
                  <a:pt x="228" y="330"/>
                  <a:pt x="234" y="330"/>
                </a:cubicBezTo>
                <a:cubicBezTo>
                  <a:pt x="240" y="330"/>
                  <a:pt x="245" y="326"/>
                  <a:pt x="245" y="320"/>
                </a:cubicBezTo>
                <a:close/>
                <a:moveTo>
                  <a:pt x="245" y="277"/>
                </a:moveTo>
                <a:cubicBezTo>
                  <a:pt x="245" y="271"/>
                  <a:pt x="240" y="266"/>
                  <a:pt x="234" y="266"/>
                </a:cubicBezTo>
                <a:cubicBezTo>
                  <a:pt x="228" y="266"/>
                  <a:pt x="224" y="271"/>
                  <a:pt x="224" y="277"/>
                </a:cubicBezTo>
                <a:cubicBezTo>
                  <a:pt x="224" y="283"/>
                  <a:pt x="228" y="288"/>
                  <a:pt x="234" y="288"/>
                </a:cubicBezTo>
                <a:cubicBezTo>
                  <a:pt x="240" y="288"/>
                  <a:pt x="245" y="283"/>
                  <a:pt x="245" y="277"/>
                </a:cubicBezTo>
                <a:close/>
                <a:moveTo>
                  <a:pt x="245" y="234"/>
                </a:moveTo>
                <a:cubicBezTo>
                  <a:pt x="245" y="228"/>
                  <a:pt x="240" y="224"/>
                  <a:pt x="234" y="224"/>
                </a:cubicBezTo>
                <a:cubicBezTo>
                  <a:pt x="228" y="224"/>
                  <a:pt x="224" y="228"/>
                  <a:pt x="224" y="234"/>
                </a:cubicBezTo>
                <a:cubicBezTo>
                  <a:pt x="224" y="240"/>
                  <a:pt x="228" y="245"/>
                  <a:pt x="234" y="245"/>
                </a:cubicBezTo>
                <a:cubicBezTo>
                  <a:pt x="240" y="245"/>
                  <a:pt x="245" y="240"/>
                  <a:pt x="245" y="234"/>
                </a:cubicBezTo>
                <a:close/>
                <a:moveTo>
                  <a:pt x="288" y="362"/>
                </a:moveTo>
                <a:cubicBezTo>
                  <a:pt x="288" y="356"/>
                  <a:pt x="283" y="352"/>
                  <a:pt x="277" y="352"/>
                </a:cubicBezTo>
                <a:cubicBezTo>
                  <a:pt x="271" y="352"/>
                  <a:pt x="266" y="356"/>
                  <a:pt x="266" y="362"/>
                </a:cubicBezTo>
                <a:cubicBezTo>
                  <a:pt x="266" y="368"/>
                  <a:pt x="271" y="373"/>
                  <a:pt x="277" y="373"/>
                </a:cubicBezTo>
                <a:cubicBezTo>
                  <a:pt x="283" y="373"/>
                  <a:pt x="288" y="368"/>
                  <a:pt x="288" y="362"/>
                </a:cubicBezTo>
                <a:close/>
                <a:moveTo>
                  <a:pt x="288" y="320"/>
                </a:moveTo>
                <a:cubicBezTo>
                  <a:pt x="288" y="314"/>
                  <a:pt x="283" y="309"/>
                  <a:pt x="277" y="309"/>
                </a:cubicBezTo>
                <a:cubicBezTo>
                  <a:pt x="271" y="309"/>
                  <a:pt x="266" y="314"/>
                  <a:pt x="266" y="320"/>
                </a:cubicBezTo>
                <a:cubicBezTo>
                  <a:pt x="266" y="326"/>
                  <a:pt x="271" y="330"/>
                  <a:pt x="277" y="330"/>
                </a:cubicBezTo>
                <a:cubicBezTo>
                  <a:pt x="283" y="330"/>
                  <a:pt x="288" y="326"/>
                  <a:pt x="288" y="320"/>
                </a:cubicBezTo>
                <a:close/>
                <a:moveTo>
                  <a:pt x="288" y="277"/>
                </a:moveTo>
                <a:cubicBezTo>
                  <a:pt x="288" y="271"/>
                  <a:pt x="283" y="266"/>
                  <a:pt x="277" y="266"/>
                </a:cubicBezTo>
                <a:cubicBezTo>
                  <a:pt x="271" y="266"/>
                  <a:pt x="266" y="271"/>
                  <a:pt x="266" y="277"/>
                </a:cubicBezTo>
                <a:cubicBezTo>
                  <a:pt x="266" y="283"/>
                  <a:pt x="271" y="288"/>
                  <a:pt x="277" y="288"/>
                </a:cubicBezTo>
                <a:cubicBezTo>
                  <a:pt x="283" y="288"/>
                  <a:pt x="288" y="283"/>
                  <a:pt x="288" y="277"/>
                </a:cubicBezTo>
                <a:close/>
                <a:moveTo>
                  <a:pt x="288" y="234"/>
                </a:moveTo>
                <a:cubicBezTo>
                  <a:pt x="288" y="228"/>
                  <a:pt x="283" y="224"/>
                  <a:pt x="277" y="224"/>
                </a:cubicBezTo>
                <a:cubicBezTo>
                  <a:pt x="271" y="224"/>
                  <a:pt x="266" y="228"/>
                  <a:pt x="266" y="234"/>
                </a:cubicBezTo>
                <a:cubicBezTo>
                  <a:pt x="266" y="240"/>
                  <a:pt x="271" y="245"/>
                  <a:pt x="277" y="245"/>
                </a:cubicBezTo>
                <a:cubicBezTo>
                  <a:pt x="283" y="245"/>
                  <a:pt x="288" y="240"/>
                  <a:pt x="288" y="234"/>
                </a:cubicBezTo>
                <a:close/>
                <a:moveTo>
                  <a:pt x="330" y="320"/>
                </a:moveTo>
                <a:cubicBezTo>
                  <a:pt x="330" y="314"/>
                  <a:pt x="326" y="309"/>
                  <a:pt x="320" y="309"/>
                </a:cubicBezTo>
                <a:cubicBezTo>
                  <a:pt x="314" y="309"/>
                  <a:pt x="309" y="314"/>
                  <a:pt x="309" y="320"/>
                </a:cubicBezTo>
                <a:cubicBezTo>
                  <a:pt x="309" y="362"/>
                  <a:pt x="309" y="362"/>
                  <a:pt x="309" y="362"/>
                </a:cubicBezTo>
                <a:cubicBezTo>
                  <a:pt x="309" y="368"/>
                  <a:pt x="314" y="373"/>
                  <a:pt x="320" y="373"/>
                </a:cubicBezTo>
                <a:cubicBezTo>
                  <a:pt x="326" y="373"/>
                  <a:pt x="330" y="368"/>
                  <a:pt x="330" y="362"/>
                </a:cubicBezTo>
                <a:lnTo>
                  <a:pt x="330" y="320"/>
                </a:lnTo>
                <a:close/>
                <a:moveTo>
                  <a:pt x="330" y="277"/>
                </a:moveTo>
                <a:cubicBezTo>
                  <a:pt x="330" y="271"/>
                  <a:pt x="326" y="266"/>
                  <a:pt x="320" y="266"/>
                </a:cubicBezTo>
                <a:cubicBezTo>
                  <a:pt x="314" y="266"/>
                  <a:pt x="309" y="271"/>
                  <a:pt x="309" y="277"/>
                </a:cubicBezTo>
                <a:cubicBezTo>
                  <a:pt x="309" y="283"/>
                  <a:pt x="314" y="288"/>
                  <a:pt x="320" y="288"/>
                </a:cubicBezTo>
                <a:cubicBezTo>
                  <a:pt x="326" y="288"/>
                  <a:pt x="330" y="283"/>
                  <a:pt x="330" y="277"/>
                </a:cubicBezTo>
                <a:close/>
                <a:moveTo>
                  <a:pt x="330" y="234"/>
                </a:moveTo>
                <a:cubicBezTo>
                  <a:pt x="330" y="228"/>
                  <a:pt x="326" y="224"/>
                  <a:pt x="320" y="224"/>
                </a:cubicBezTo>
                <a:cubicBezTo>
                  <a:pt x="314" y="224"/>
                  <a:pt x="309" y="228"/>
                  <a:pt x="309" y="234"/>
                </a:cubicBezTo>
                <a:cubicBezTo>
                  <a:pt x="309" y="240"/>
                  <a:pt x="314" y="245"/>
                  <a:pt x="320" y="245"/>
                </a:cubicBezTo>
                <a:cubicBezTo>
                  <a:pt x="326" y="245"/>
                  <a:pt x="330" y="240"/>
                  <a:pt x="330" y="234"/>
                </a:cubicBezTo>
                <a:close/>
                <a:moveTo>
                  <a:pt x="181" y="192"/>
                </a:moveTo>
                <a:cubicBezTo>
                  <a:pt x="181" y="198"/>
                  <a:pt x="186" y="202"/>
                  <a:pt x="192" y="202"/>
                </a:cubicBezTo>
                <a:cubicBezTo>
                  <a:pt x="320" y="202"/>
                  <a:pt x="320" y="202"/>
                  <a:pt x="320" y="202"/>
                </a:cubicBezTo>
                <a:cubicBezTo>
                  <a:pt x="326" y="202"/>
                  <a:pt x="330" y="198"/>
                  <a:pt x="330" y="192"/>
                </a:cubicBezTo>
                <a:cubicBezTo>
                  <a:pt x="330" y="149"/>
                  <a:pt x="330" y="149"/>
                  <a:pt x="330" y="149"/>
                </a:cubicBezTo>
                <a:cubicBezTo>
                  <a:pt x="330" y="143"/>
                  <a:pt x="326" y="138"/>
                  <a:pt x="320" y="138"/>
                </a:cubicBezTo>
                <a:cubicBezTo>
                  <a:pt x="192" y="138"/>
                  <a:pt x="192" y="138"/>
                  <a:pt x="192" y="138"/>
                </a:cubicBezTo>
                <a:cubicBezTo>
                  <a:pt x="186" y="138"/>
                  <a:pt x="181" y="143"/>
                  <a:pt x="181" y="149"/>
                </a:cubicBezTo>
                <a:lnTo>
                  <a:pt x="181" y="192"/>
                </a:lnTo>
                <a:close/>
                <a:moveTo>
                  <a:pt x="181" y="234"/>
                </a:moveTo>
                <a:cubicBezTo>
                  <a:pt x="181" y="240"/>
                  <a:pt x="186" y="245"/>
                  <a:pt x="192" y="245"/>
                </a:cubicBezTo>
                <a:cubicBezTo>
                  <a:pt x="198" y="245"/>
                  <a:pt x="202" y="240"/>
                  <a:pt x="202" y="234"/>
                </a:cubicBezTo>
                <a:cubicBezTo>
                  <a:pt x="202" y="228"/>
                  <a:pt x="198" y="224"/>
                  <a:pt x="192" y="224"/>
                </a:cubicBezTo>
                <a:cubicBezTo>
                  <a:pt x="186" y="224"/>
                  <a:pt x="181" y="228"/>
                  <a:pt x="181" y="234"/>
                </a:cubicBezTo>
                <a:close/>
                <a:moveTo>
                  <a:pt x="181" y="277"/>
                </a:moveTo>
                <a:cubicBezTo>
                  <a:pt x="181" y="283"/>
                  <a:pt x="186" y="288"/>
                  <a:pt x="192" y="288"/>
                </a:cubicBezTo>
                <a:cubicBezTo>
                  <a:pt x="198" y="288"/>
                  <a:pt x="202" y="283"/>
                  <a:pt x="202" y="277"/>
                </a:cubicBezTo>
                <a:cubicBezTo>
                  <a:pt x="202" y="271"/>
                  <a:pt x="198" y="266"/>
                  <a:pt x="192" y="266"/>
                </a:cubicBezTo>
                <a:cubicBezTo>
                  <a:pt x="186" y="266"/>
                  <a:pt x="181" y="271"/>
                  <a:pt x="181" y="277"/>
                </a:cubicBezTo>
                <a:close/>
                <a:moveTo>
                  <a:pt x="181" y="320"/>
                </a:moveTo>
                <a:cubicBezTo>
                  <a:pt x="181" y="326"/>
                  <a:pt x="186" y="330"/>
                  <a:pt x="192" y="330"/>
                </a:cubicBezTo>
                <a:cubicBezTo>
                  <a:pt x="198" y="330"/>
                  <a:pt x="202" y="326"/>
                  <a:pt x="202" y="320"/>
                </a:cubicBezTo>
                <a:cubicBezTo>
                  <a:pt x="202" y="314"/>
                  <a:pt x="198" y="309"/>
                  <a:pt x="192" y="309"/>
                </a:cubicBezTo>
                <a:cubicBezTo>
                  <a:pt x="186" y="309"/>
                  <a:pt x="181" y="314"/>
                  <a:pt x="181" y="320"/>
                </a:cubicBezTo>
                <a:close/>
                <a:moveTo>
                  <a:pt x="181" y="362"/>
                </a:moveTo>
                <a:cubicBezTo>
                  <a:pt x="181" y="368"/>
                  <a:pt x="186" y="373"/>
                  <a:pt x="192" y="373"/>
                </a:cubicBezTo>
                <a:cubicBezTo>
                  <a:pt x="198" y="373"/>
                  <a:pt x="202" y="368"/>
                  <a:pt x="202" y="362"/>
                </a:cubicBezTo>
                <a:cubicBezTo>
                  <a:pt x="202" y="356"/>
                  <a:pt x="198" y="352"/>
                  <a:pt x="192" y="352"/>
                </a:cubicBezTo>
                <a:cubicBezTo>
                  <a:pt x="186" y="352"/>
                  <a:pt x="181" y="356"/>
                  <a:pt x="181" y="362"/>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73" y="106"/>
                </a:moveTo>
                <a:cubicBezTo>
                  <a:pt x="373" y="100"/>
                  <a:pt x="368" y="96"/>
                  <a:pt x="362" y="96"/>
                </a:cubicBezTo>
                <a:cubicBezTo>
                  <a:pt x="149" y="96"/>
                  <a:pt x="149" y="96"/>
                  <a:pt x="149" y="96"/>
                </a:cubicBezTo>
                <a:cubicBezTo>
                  <a:pt x="143" y="96"/>
                  <a:pt x="138" y="100"/>
                  <a:pt x="138" y="106"/>
                </a:cubicBezTo>
                <a:cubicBezTo>
                  <a:pt x="138" y="405"/>
                  <a:pt x="138" y="405"/>
                  <a:pt x="138" y="405"/>
                </a:cubicBezTo>
                <a:cubicBezTo>
                  <a:pt x="138" y="411"/>
                  <a:pt x="143" y="416"/>
                  <a:pt x="149" y="416"/>
                </a:cubicBezTo>
                <a:cubicBezTo>
                  <a:pt x="362" y="416"/>
                  <a:pt x="362" y="416"/>
                  <a:pt x="362" y="416"/>
                </a:cubicBezTo>
                <a:cubicBezTo>
                  <a:pt x="368" y="416"/>
                  <a:pt x="373" y="411"/>
                  <a:pt x="373" y="405"/>
                </a:cubicBezTo>
                <a:lnTo>
                  <a:pt x="373" y="106"/>
                </a:lnTo>
                <a:close/>
              </a:path>
            </a:pathLst>
          </a:custGeom>
          <a:solidFill>
            <a:srgbClr val="004F59"/>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92" name="TextBox 91"/>
          <p:cNvSpPr txBox="1"/>
          <p:nvPr/>
        </p:nvSpPr>
        <p:spPr>
          <a:xfrm>
            <a:off x="4146279" y="3451802"/>
            <a:ext cx="858167" cy="369332"/>
          </a:xfrm>
          <a:prstGeom prst="rect">
            <a:avLst/>
          </a:prstGeom>
          <a:noFill/>
        </p:spPr>
        <p:txBody>
          <a:bodyPr vert="horz" wrap="square" lIns="0" tIns="0" rIns="0" bIns="0" rtlCol="0">
            <a:spAutoFit/>
          </a:bodyPr>
          <a:lstStyle/>
          <a:p>
            <a:pPr algn="ctr">
              <a:spcBef>
                <a:spcPts val="200"/>
              </a:spcBef>
              <a:buSzPct val="100000"/>
            </a:pPr>
            <a:r>
              <a:rPr lang="en-US" sz="1200" b="1" dirty="0"/>
              <a:t>Kentucky HEALTH</a:t>
            </a:r>
          </a:p>
        </p:txBody>
      </p:sp>
    </p:spTree>
    <p:extLst>
      <p:ext uri="{BB962C8B-B14F-4D97-AF65-F5344CB8AC3E}">
        <p14:creationId xmlns:p14="http://schemas.microsoft.com/office/powerpoint/2010/main" val="999826443"/>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48"/>
          <p:cNvSpPr/>
          <p:nvPr/>
        </p:nvSpPr>
        <p:spPr bwMode="gray">
          <a:xfrm>
            <a:off x="4274704" y="5043595"/>
            <a:ext cx="1997825" cy="731918"/>
          </a:xfrm>
          <a:custGeom>
            <a:avLst/>
            <a:gdLst>
              <a:gd name="connsiteX0" fmla="*/ 0 w 2241550"/>
              <a:gd name="connsiteY0" fmla="*/ 0 h 819150"/>
              <a:gd name="connsiteX1" fmla="*/ 165100 w 2241550"/>
              <a:gd name="connsiteY1" fmla="*/ 819150 h 819150"/>
              <a:gd name="connsiteX2" fmla="*/ 2241550 w 2241550"/>
              <a:gd name="connsiteY2" fmla="*/ 819150 h 819150"/>
            </a:gdLst>
            <a:ahLst/>
            <a:cxnLst>
              <a:cxn ang="0">
                <a:pos x="connsiteX0" y="connsiteY0"/>
              </a:cxn>
              <a:cxn ang="0">
                <a:pos x="connsiteX1" y="connsiteY1"/>
              </a:cxn>
              <a:cxn ang="0">
                <a:pos x="connsiteX2" y="connsiteY2"/>
              </a:cxn>
            </a:cxnLst>
            <a:rect l="l" t="t" r="r" b="b"/>
            <a:pathLst>
              <a:path w="2241550" h="819150">
                <a:moveTo>
                  <a:pt x="0" y="0"/>
                </a:moveTo>
                <a:lnTo>
                  <a:pt x="165100" y="819150"/>
                </a:lnTo>
                <a:lnTo>
                  <a:pt x="2241550" y="819150"/>
                </a:lnTo>
              </a:path>
            </a:pathLst>
          </a:custGeom>
          <a:noFill/>
          <a:ln w="9525" algn="ctr">
            <a:solidFill>
              <a:schemeClr val="accent6"/>
            </a:solidFill>
            <a:miter lim="800000"/>
            <a:headEnd/>
            <a:tailEnd/>
          </a:ln>
        </p:spPr>
        <p:txBody>
          <a:bodyPr rtlCol="0" anchor="ctr"/>
          <a:lstStyle/>
          <a:p>
            <a:pPr algn="ctr"/>
            <a:endParaRPr lang="en-US" dirty="0"/>
          </a:p>
        </p:txBody>
      </p:sp>
      <p:sp>
        <p:nvSpPr>
          <p:cNvPr id="44" name="Freeform 43"/>
          <p:cNvSpPr/>
          <p:nvPr/>
        </p:nvSpPr>
        <p:spPr bwMode="gray">
          <a:xfrm>
            <a:off x="711200" y="454660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p>
        </p:txBody>
      </p:sp>
      <p:sp>
        <p:nvSpPr>
          <p:cNvPr id="52" name="Freeform 51"/>
          <p:cNvSpPr/>
          <p:nvPr/>
        </p:nvSpPr>
        <p:spPr bwMode="gray">
          <a:xfrm flipV="1">
            <a:off x="711200" y="197485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55" name="Freeform 54"/>
          <p:cNvSpPr/>
          <p:nvPr/>
        </p:nvSpPr>
        <p:spPr bwMode="gray">
          <a:xfrm flipH="1" flipV="1">
            <a:off x="5753386" y="1974850"/>
            <a:ext cx="2692400" cy="731520"/>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43" name="Freeform 42"/>
          <p:cNvSpPr/>
          <p:nvPr/>
        </p:nvSpPr>
        <p:spPr bwMode="gray">
          <a:xfrm flipH="1" flipV="1">
            <a:off x="5747121" y="3810168"/>
            <a:ext cx="2851877" cy="717706"/>
          </a:xfrm>
          <a:custGeom>
            <a:avLst/>
            <a:gdLst>
              <a:gd name="connsiteX0" fmla="*/ 2692400 w 2692400"/>
              <a:gd name="connsiteY0" fmla="*/ 0 h 1276350"/>
              <a:gd name="connsiteX1" fmla="*/ 2044700 w 2692400"/>
              <a:gd name="connsiteY1" fmla="*/ 1276350 h 1276350"/>
              <a:gd name="connsiteX2" fmla="*/ 0 w 2692400"/>
              <a:gd name="connsiteY2" fmla="*/ 1276350 h 1276350"/>
            </a:gdLst>
            <a:ahLst/>
            <a:cxnLst>
              <a:cxn ang="0">
                <a:pos x="connsiteX0" y="connsiteY0"/>
              </a:cxn>
              <a:cxn ang="0">
                <a:pos x="connsiteX1" y="connsiteY1"/>
              </a:cxn>
              <a:cxn ang="0">
                <a:pos x="connsiteX2" y="connsiteY2"/>
              </a:cxn>
            </a:cxnLst>
            <a:rect l="l" t="t" r="r" b="b"/>
            <a:pathLst>
              <a:path w="2692400" h="1276350">
                <a:moveTo>
                  <a:pt x="2692400" y="0"/>
                </a:moveTo>
                <a:lnTo>
                  <a:pt x="2044700" y="1276350"/>
                </a:lnTo>
                <a:lnTo>
                  <a:pt x="0" y="1276350"/>
                </a:lnTo>
              </a:path>
            </a:pathLst>
          </a:custGeom>
          <a:noFill/>
          <a:ln w="9525" algn="ctr">
            <a:solidFill>
              <a:schemeClr val="accent6"/>
            </a:solidFill>
            <a:miter lim="800000"/>
            <a:headEnd/>
            <a:tailEnd/>
          </a:ln>
        </p:spPr>
        <p:txBody>
          <a:bodyPr rtlCol="0" anchor="ctr"/>
          <a:lstStyle/>
          <a:p>
            <a:pPr algn="ctr"/>
            <a:endParaRPr lang="en-US" dirty="0"/>
          </a:p>
        </p:txBody>
      </p:sp>
      <p:sp>
        <p:nvSpPr>
          <p:cNvPr id="9" name="Text Placeholder 8"/>
          <p:cNvSpPr>
            <a:spLocks noGrp="1"/>
          </p:cNvSpPr>
          <p:nvPr>
            <p:ph type="body" sz="quarter" idx="13"/>
          </p:nvPr>
        </p:nvSpPr>
        <p:spPr/>
        <p:txBody>
          <a:bodyPr/>
          <a:lstStyle/>
          <a:p>
            <a:r>
              <a:rPr lang="en-US" sz="1200" spc="-80" dirty="0">
                <a:ea typeface="ＭＳ Ｐゴシック" charset="0"/>
                <a:cs typeface="Segoe UI Light"/>
              </a:rPr>
              <a:t>Kentucky HEALTH is broken down into several different components, detailed below.</a:t>
            </a:r>
          </a:p>
        </p:txBody>
      </p:sp>
      <p:sp>
        <p:nvSpPr>
          <p:cNvPr id="371719" name="Title 1"/>
          <p:cNvSpPr>
            <a:spLocks noGrp="1"/>
          </p:cNvSpPr>
          <p:nvPr>
            <p:ph type="title"/>
          </p:nvPr>
        </p:nvSpPr>
        <p:spPr/>
        <p:txBody>
          <a:bodyPr/>
          <a:lstStyle/>
          <a:p>
            <a:r>
              <a:rPr lang="en-US" altLang="ja-JP" dirty="0"/>
              <a:t>Key Components of Kentucky HEALTH</a:t>
            </a:r>
            <a:endParaRPr lang="en-US" dirty="0"/>
          </a:p>
        </p:txBody>
      </p:sp>
      <p:sp>
        <p:nvSpPr>
          <p:cNvPr id="25" name="Hexagon 24"/>
          <p:cNvSpPr/>
          <p:nvPr/>
        </p:nvSpPr>
        <p:spPr bwMode="gray">
          <a:xfrm>
            <a:off x="4031611" y="2193943"/>
            <a:ext cx="1087502" cy="937501"/>
          </a:xfrm>
          <a:prstGeom prst="hexagon">
            <a:avLst/>
          </a:prstGeom>
          <a:solidFill>
            <a:srgbClr val="004F59"/>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fontAlgn="auto">
              <a:spcAft>
                <a:spcPts val="0"/>
              </a:spcAft>
            </a:pPr>
            <a:endParaRPr lang="en-US" sz="1000" b="1" dirty="0">
              <a:solidFill>
                <a:schemeClr val="bg1"/>
              </a:solidFill>
            </a:endParaRPr>
          </a:p>
        </p:txBody>
      </p:sp>
      <p:sp>
        <p:nvSpPr>
          <p:cNvPr id="36" name="Hexagon 35"/>
          <p:cNvSpPr/>
          <p:nvPr/>
        </p:nvSpPr>
        <p:spPr bwMode="gray">
          <a:xfrm>
            <a:off x="4031611" y="4141492"/>
            <a:ext cx="1087502" cy="937501"/>
          </a:xfrm>
          <a:prstGeom prst="hexagon">
            <a:avLst/>
          </a:prstGeom>
          <a:solidFill>
            <a:schemeClr val="accent2"/>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9" name="Hexagon 38"/>
          <p:cNvSpPr/>
          <p:nvPr/>
        </p:nvSpPr>
        <p:spPr bwMode="gray">
          <a:xfrm>
            <a:off x="3130168" y="3646986"/>
            <a:ext cx="1087502" cy="937501"/>
          </a:xfrm>
          <a:prstGeom prst="hexagon">
            <a:avLst/>
          </a:prstGeom>
          <a:solidFill>
            <a:schemeClr val="accent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8" name="Hexagon 37"/>
          <p:cNvSpPr/>
          <p:nvPr/>
        </p:nvSpPr>
        <p:spPr bwMode="gray">
          <a:xfrm>
            <a:off x="4933054" y="2675001"/>
            <a:ext cx="1087502" cy="937501"/>
          </a:xfrm>
          <a:prstGeom prst="hexagon">
            <a:avLst/>
          </a:prstGeom>
          <a:solidFill>
            <a:schemeClr val="accent5"/>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37" name="Hexagon 36"/>
          <p:cNvSpPr/>
          <p:nvPr/>
        </p:nvSpPr>
        <p:spPr bwMode="gray">
          <a:xfrm>
            <a:off x="4933054" y="3646986"/>
            <a:ext cx="1087502" cy="937501"/>
          </a:xfrm>
          <a:prstGeom prst="hexagon">
            <a:avLst/>
          </a:prstGeom>
          <a:solidFill>
            <a:schemeClr val="accent3"/>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endParaRPr lang="en-US" sz="1000" b="1" dirty="0">
              <a:solidFill>
                <a:schemeClr val="bg1"/>
              </a:solidFill>
              <a:cs typeface="Arial" pitchFamily="34" charset="0"/>
            </a:endParaRPr>
          </a:p>
        </p:txBody>
      </p:sp>
      <p:sp>
        <p:nvSpPr>
          <p:cNvPr id="40" name="Hexagon 39"/>
          <p:cNvSpPr/>
          <p:nvPr/>
        </p:nvSpPr>
        <p:spPr bwMode="gray">
          <a:xfrm>
            <a:off x="3130168" y="2668277"/>
            <a:ext cx="1087502" cy="937501"/>
          </a:xfrm>
          <a:prstGeom prst="hexagon">
            <a:avLst/>
          </a:prstGeom>
          <a:solidFill>
            <a:schemeClr val="accent4"/>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eaLnBrk="1" fontAlgn="auto" hangingPunct="1">
              <a:spcAft>
                <a:spcPts val="0"/>
              </a:spcAft>
            </a:pPr>
            <a:endParaRPr lang="en-US" sz="1000" b="1" dirty="0">
              <a:solidFill>
                <a:schemeClr val="bg1"/>
              </a:solidFill>
              <a:cs typeface="Arial" pitchFamily="34" charset="0"/>
            </a:endParaRPr>
          </a:p>
        </p:txBody>
      </p:sp>
      <p:sp>
        <p:nvSpPr>
          <p:cNvPr id="41" name="Rectangle 40"/>
          <p:cNvSpPr/>
          <p:nvPr/>
        </p:nvSpPr>
        <p:spPr>
          <a:xfrm>
            <a:off x="6840069" y="3576040"/>
            <a:ext cx="2011680" cy="215444"/>
          </a:xfrm>
          <a:prstGeom prst="rect">
            <a:avLst/>
          </a:prstGeom>
        </p:spPr>
        <p:txBody>
          <a:bodyPr wrap="square" lIns="0" tIns="0" rIns="0" bIns="0">
            <a:spAutoFit/>
          </a:bodyPr>
          <a:lstStyle/>
          <a:p>
            <a:r>
              <a:rPr lang="en-US" sz="1400" b="1" dirty="0">
                <a:solidFill>
                  <a:schemeClr val="accent3"/>
                </a:solidFill>
              </a:rPr>
              <a:t>PATH Program</a:t>
            </a:r>
            <a:endParaRPr lang="en-US" sz="1400" dirty="0">
              <a:solidFill>
                <a:schemeClr val="accent3"/>
              </a:solidFill>
            </a:endParaRPr>
          </a:p>
        </p:txBody>
      </p:sp>
      <p:sp>
        <p:nvSpPr>
          <p:cNvPr id="45" name="Rectangle 44"/>
          <p:cNvSpPr/>
          <p:nvPr/>
        </p:nvSpPr>
        <p:spPr>
          <a:xfrm>
            <a:off x="711200" y="4852266"/>
            <a:ext cx="2011680" cy="430887"/>
          </a:xfrm>
          <a:prstGeom prst="rect">
            <a:avLst/>
          </a:prstGeom>
        </p:spPr>
        <p:txBody>
          <a:bodyPr wrap="square" lIns="0" tIns="0" rIns="0" bIns="0">
            <a:spAutoFit/>
          </a:bodyPr>
          <a:lstStyle/>
          <a:p>
            <a:r>
              <a:rPr lang="en-US" sz="1400" b="1" dirty="0">
                <a:solidFill>
                  <a:schemeClr val="accent1"/>
                </a:solidFill>
              </a:rPr>
              <a:t>Premium Assistance</a:t>
            </a:r>
            <a:endParaRPr lang="en-US" sz="1400" dirty="0">
              <a:solidFill>
                <a:schemeClr val="accent1"/>
              </a:solidFill>
            </a:endParaRPr>
          </a:p>
        </p:txBody>
      </p:sp>
      <p:sp>
        <p:nvSpPr>
          <p:cNvPr id="50" name="Rectangle 49"/>
          <p:cNvSpPr/>
          <p:nvPr/>
        </p:nvSpPr>
        <p:spPr>
          <a:xfrm>
            <a:off x="4443730" y="5325630"/>
            <a:ext cx="1828800" cy="430887"/>
          </a:xfrm>
          <a:prstGeom prst="rect">
            <a:avLst/>
          </a:prstGeom>
        </p:spPr>
        <p:txBody>
          <a:bodyPr wrap="square" lIns="0" tIns="0" rIns="0" bIns="0">
            <a:spAutoFit/>
          </a:bodyPr>
          <a:lstStyle/>
          <a:p>
            <a:r>
              <a:rPr lang="en-US" sz="1400" b="1" dirty="0">
                <a:solidFill>
                  <a:schemeClr val="accent2"/>
                </a:solidFill>
              </a:rPr>
              <a:t>Education and Training</a:t>
            </a:r>
            <a:endParaRPr lang="en-US" sz="1400" dirty="0">
              <a:solidFill>
                <a:schemeClr val="accent2"/>
              </a:solidFill>
            </a:endParaRPr>
          </a:p>
        </p:txBody>
      </p:sp>
      <p:sp>
        <p:nvSpPr>
          <p:cNvPr id="53" name="Rectangle 52"/>
          <p:cNvSpPr/>
          <p:nvPr/>
        </p:nvSpPr>
        <p:spPr>
          <a:xfrm>
            <a:off x="711200" y="1745992"/>
            <a:ext cx="2011680" cy="215444"/>
          </a:xfrm>
          <a:prstGeom prst="rect">
            <a:avLst/>
          </a:prstGeom>
        </p:spPr>
        <p:txBody>
          <a:bodyPr wrap="square" lIns="0" tIns="0" rIns="0" bIns="0">
            <a:spAutoFit/>
          </a:bodyPr>
          <a:lstStyle/>
          <a:p>
            <a:r>
              <a:rPr lang="en-US" sz="1400" b="1" dirty="0">
                <a:solidFill>
                  <a:schemeClr val="accent4"/>
                </a:solidFill>
              </a:rPr>
              <a:t>Cost Sharing</a:t>
            </a:r>
            <a:endParaRPr lang="en-US" sz="1400" dirty="0">
              <a:solidFill>
                <a:schemeClr val="accent4"/>
              </a:solidFill>
            </a:endParaRPr>
          </a:p>
        </p:txBody>
      </p:sp>
      <p:sp>
        <p:nvSpPr>
          <p:cNvPr id="54" name="Rectangle 53"/>
          <p:cNvSpPr/>
          <p:nvPr/>
        </p:nvSpPr>
        <p:spPr>
          <a:xfrm>
            <a:off x="711200" y="2006600"/>
            <a:ext cx="2011680" cy="169277"/>
          </a:xfrm>
          <a:prstGeom prst="rect">
            <a:avLst/>
          </a:prstGeom>
        </p:spPr>
        <p:txBody>
          <a:bodyPr wrap="square" lIns="0" tIns="0" rIns="0" bIns="0">
            <a:spAutoFit/>
          </a:bodyPr>
          <a:lstStyle/>
          <a:p>
            <a:pPr>
              <a:spcBef>
                <a:spcPts val="200"/>
              </a:spcBef>
              <a:buSzPct val="100000"/>
            </a:pPr>
            <a:r>
              <a:rPr lang="en-US" sz="1100" dirty="0"/>
              <a:t> </a:t>
            </a:r>
          </a:p>
        </p:txBody>
      </p:sp>
      <p:sp>
        <p:nvSpPr>
          <p:cNvPr id="56" name="Rectangle 55"/>
          <p:cNvSpPr/>
          <p:nvPr/>
        </p:nvSpPr>
        <p:spPr>
          <a:xfrm>
            <a:off x="6423196" y="1739269"/>
            <a:ext cx="2329614" cy="215444"/>
          </a:xfrm>
          <a:prstGeom prst="rect">
            <a:avLst/>
          </a:prstGeom>
        </p:spPr>
        <p:txBody>
          <a:bodyPr wrap="square" lIns="0" tIns="0" rIns="0" bIns="0">
            <a:spAutoFit/>
          </a:bodyPr>
          <a:lstStyle/>
          <a:p>
            <a:r>
              <a:rPr lang="en-US" sz="1400" b="1" dirty="0">
                <a:solidFill>
                  <a:schemeClr val="accent5"/>
                </a:solidFill>
              </a:rPr>
              <a:t>My Rewards Account</a:t>
            </a:r>
            <a:endParaRPr lang="en-US" sz="1400" dirty="0">
              <a:solidFill>
                <a:schemeClr val="accent5"/>
              </a:solidFill>
            </a:endParaRPr>
          </a:p>
        </p:txBody>
      </p:sp>
      <p:sp>
        <p:nvSpPr>
          <p:cNvPr id="58" name="Freeform 57"/>
          <p:cNvSpPr/>
          <p:nvPr/>
        </p:nvSpPr>
        <p:spPr bwMode="gray">
          <a:xfrm flipV="1">
            <a:off x="4274704" y="1351752"/>
            <a:ext cx="2128320" cy="838997"/>
          </a:xfrm>
          <a:custGeom>
            <a:avLst/>
            <a:gdLst>
              <a:gd name="connsiteX0" fmla="*/ 0 w 2241550"/>
              <a:gd name="connsiteY0" fmla="*/ 0 h 819150"/>
              <a:gd name="connsiteX1" fmla="*/ 165100 w 2241550"/>
              <a:gd name="connsiteY1" fmla="*/ 819150 h 819150"/>
              <a:gd name="connsiteX2" fmla="*/ 2241550 w 2241550"/>
              <a:gd name="connsiteY2" fmla="*/ 819150 h 819150"/>
            </a:gdLst>
            <a:ahLst/>
            <a:cxnLst>
              <a:cxn ang="0">
                <a:pos x="connsiteX0" y="connsiteY0"/>
              </a:cxn>
              <a:cxn ang="0">
                <a:pos x="connsiteX1" y="connsiteY1"/>
              </a:cxn>
              <a:cxn ang="0">
                <a:pos x="connsiteX2" y="connsiteY2"/>
              </a:cxn>
            </a:cxnLst>
            <a:rect l="l" t="t" r="r" b="b"/>
            <a:pathLst>
              <a:path w="2241550" h="819150">
                <a:moveTo>
                  <a:pt x="0" y="0"/>
                </a:moveTo>
                <a:lnTo>
                  <a:pt x="165100" y="819150"/>
                </a:lnTo>
                <a:lnTo>
                  <a:pt x="2241550" y="819150"/>
                </a:lnTo>
              </a:path>
            </a:pathLst>
          </a:custGeom>
          <a:noFill/>
          <a:ln w="9525" algn="ctr">
            <a:solidFill>
              <a:schemeClr val="accent6"/>
            </a:solidFill>
            <a:miter lim="800000"/>
            <a:headEnd/>
            <a:tailEnd/>
          </a:ln>
        </p:spPr>
        <p:txBody>
          <a:bodyPr rtlCol="0" anchor="ctr"/>
          <a:lstStyle/>
          <a:p>
            <a:pPr algn="ctr"/>
            <a:endParaRPr lang="en-US" dirty="0">
              <a:solidFill>
                <a:schemeClr val="accent6"/>
              </a:solidFill>
            </a:endParaRPr>
          </a:p>
        </p:txBody>
      </p:sp>
      <p:sp>
        <p:nvSpPr>
          <p:cNvPr id="59" name="Rectangle 58"/>
          <p:cNvSpPr/>
          <p:nvPr/>
        </p:nvSpPr>
        <p:spPr>
          <a:xfrm>
            <a:off x="4423558" y="1140406"/>
            <a:ext cx="1979466" cy="215444"/>
          </a:xfrm>
          <a:prstGeom prst="rect">
            <a:avLst/>
          </a:prstGeom>
        </p:spPr>
        <p:txBody>
          <a:bodyPr wrap="square" lIns="0" tIns="0" rIns="0" bIns="0">
            <a:spAutoFit/>
          </a:bodyPr>
          <a:lstStyle/>
          <a:p>
            <a:r>
              <a:rPr lang="en-US" sz="1400" b="1" dirty="0">
                <a:solidFill>
                  <a:srgbClr val="004F59"/>
                </a:solidFill>
              </a:rPr>
              <a:t>Deductible Account</a:t>
            </a:r>
            <a:endParaRPr lang="en-US" sz="1400" dirty="0">
              <a:solidFill>
                <a:srgbClr val="004F59"/>
              </a:solidFill>
            </a:endParaRPr>
          </a:p>
        </p:txBody>
      </p:sp>
      <p:sp>
        <p:nvSpPr>
          <p:cNvPr id="73" name="Freeform 141"/>
          <p:cNvSpPr>
            <a:spLocks noChangeAspect="1" noEditPoints="1"/>
          </p:cNvSpPr>
          <p:nvPr/>
        </p:nvSpPr>
        <p:spPr bwMode="auto">
          <a:xfrm>
            <a:off x="3290013" y="2759399"/>
            <a:ext cx="767812" cy="767812"/>
          </a:xfrm>
          <a:custGeom>
            <a:avLst/>
            <a:gdLst>
              <a:gd name="T0" fmla="*/ 341 w 512"/>
              <a:gd name="T1" fmla="*/ 330 h 512"/>
              <a:gd name="T2" fmla="*/ 138 w 512"/>
              <a:gd name="T3" fmla="*/ 224 h 512"/>
              <a:gd name="T4" fmla="*/ 224 w 512"/>
              <a:gd name="T5" fmla="*/ 248 h 512"/>
              <a:gd name="T6" fmla="*/ 240 w 512"/>
              <a:gd name="T7" fmla="*/ 234 h 512"/>
              <a:gd name="T8" fmla="*/ 247 w 512"/>
              <a:gd name="T9" fmla="*/ 242 h 512"/>
              <a:gd name="T10" fmla="*/ 264 w 512"/>
              <a:gd name="T11" fmla="*/ 259 h 512"/>
              <a:gd name="T12" fmla="*/ 244 w 512"/>
              <a:gd name="T13" fmla="*/ 254 h 512"/>
              <a:gd name="T14" fmla="*/ 234 w 512"/>
              <a:gd name="T15" fmla="*/ 260 h 512"/>
              <a:gd name="T16" fmla="*/ 240 w 512"/>
              <a:gd name="T17" fmla="*/ 267 h 512"/>
              <a:gd name="T18" fmla="*/ 261 w 512"/>
              <a:gd name="T19" fmla="*/ 276 h 512"/>
              <a:gd name="T20" fmla="*/ 269 w 512"/>
              <a:gd name="T21" fmla="*/ 290 h 512"/>
              <a:gd name="T22" fmla="*/ 247 w 512"/>
              <a:gd name="T23" fmla="*/ 309 h 512"/>
              <a:gd name="T24" fmla="*/ 240 w 512"/>
              <a:gd name="T25" fmla="*/ 320 h 512"/>
              <a:gd name="T26" fmla="*/ 218 w 512"/>
              <a:gd name="T27" fmla="*/ 305 h 512"/>
              <a:gd name="T28" fmla="*/ 229 w 512"/>
              <a:gd name="T29" fmla="*/ 295 h 512"/>
              <a:gd name="T30" fmla="*/ 244 w 512"/>
              <a:gd name="T31" fmla="*/ 297 h 512"/>
              <a:gd name="T32" fmla="*/ 254 w 512"/>
              <a:gd name="T33" fmla="*/ 291 h 512"/>
              <a:gd name="T34" fmla="*/ 247 w 512"/>
              <a:gd name="T35" fmla="*/ 284 h 512"/>
              <a:gd name="T36" fmla="*/ 237 w 512"/>
              <a:gd name="T37" fmla="*/ 280 h 512"/>
              <a:gd name="T38" fmla="*/ 218 w 512"/>
              <a:gd name="T39" fmla="*/ 260 h 512"/>
              <a:gd name="T40" fmla="*/ 181 w 512"/>
              <a:gd name="T41" fmla="*/ 181 h 512"/>
              <a:gd name="T42" fmla="*/ 384 w 512"/>
              <a:gd name="T43" fmla="*/ 288 h 512"/>
              <a:gd name="T44" fmla="*/ 362 w 512"/>
              <a:gd name="T45" fmla="*/ 213 h 512"/>
              <a:gd name="T46" fmla="*/ 181 w 512"/>
              <a:gd name="T47" fmla="*/ 202 h 512"/>
              <a:gd name="T48" fmla="*/ 256 w 512"/>
              <a:gd name="T49" fmla="*/ 0 h 512"/>
              <a:gd name="T50" fmla="*/ 256 w 512"/>
              <a:gd name="T51" fmla="*/ 512 h 512"/>
              <a:gd name="T52" fmla="*/ 256 w 512"/>
              <a:gd name="T53" fmla="*/ 0 h 512"/>
              <a:gd name="T54" fmla="*/ 394 w 512"/>
              <a:gd name="T55" fmla="*/ 309 h 512"/>
              <a:gd name="T56" fmla="*/ 362 w 512"/>
              <a:gd name="T57" fmla="*/ 341 h 512"/>
              <a:gd name="T58" fmla="*/ 128 w 512"/>
              <a:gd name="T59" fmla="*/ 352 h 512"/>
              <a:gd name="T60" fmla="*/ 117 w 512"/>
              <a:gd name="T61" fmla="*/ 213 h 512"/>
              <a:gd name="T62" fmla="*/ 160 w 512"/>
              <a:gd name="T63" fmla="*/ 202 h 512"/>
              <a:gd name="T64" fmla="*/ 170 w 512"/>
              <a:gd name="T65" fmla="*/ 160 h 512"/>
              <a:gd name="T66" fmla="*/ 405 w 512"/>
              <a:gd name="T67" fmla="*/ 17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2" h="512">
                <a:moveTo>
                  <a:pt x="138" y="330"/>
                </a:moveTo>
                <a:cubicBezTo>
                  <a:pt x="341" y="330"/>
                  <a:pt x="341" y="330"/>
                  <a:pt x="341" y="330"/>
                </a:cubicBezTo>
                <a:cubicBezTo>
                  <a:pt x="341" y="224"/>
                  <a:pt x="341" y="224"/>
                  <a:pt x="341" y="224"/>
                </a:cubicBezTo>
                <a:cubicBezTo>
                  <a:pt x="138" y="224"/>
                  <a:pt x="138" y="224"/>
                  <a:pt x="138" y="224"/>
                </a:cubicBezTo>
                <a:lnTo>
                  <a:pt x="138" y="330"/>
                </a:lnTo>
                <a:close/>
                <a:moveTo>
                  <a:pt x="224" y="248"/>
                </a:moveTo>
                <a:cubicBezTo>
                  <a:pt x="228" y="245"/>
                  <a:pt x="233" y="243"/>
                  <a:pt x="240" y="242"/>
                </a:cubicBezTo>
                <a:cubicBezTo>
                  <a:pt x="240" y="234"/>
                  <a:pt x="240" y="234"/>
                  <a:pt x="240" y="234"/>
                </a:cubicBezTo>
                <a:cubicBezTo>
                  <a:pt x="247" y="234"/>
                  <a:pt x="247" y="234"/>
                  <a:pt x="247" y="234"/>
                </a:cubicBezTo>
                <a:cubicBezTo>
                  <a:pt x="247" y="242"/>
                  <a:pt x="247" y="242"/>
                  <a:pt x="247" y="242"/>
                </a:cubicBezTo>
                <a:cubicBezTo>
                  <a:pt x="255" y="242"/>
                  <a:pt x="262" y="244"/>
                  <a:pt x="268" y="247"/>
                </a:cubicBezTo>
                <a:cubicBezTo>
                  <a:pt x="264" y="259"/>
                  <a:pt x="264" y="259"/>
                  <a:pt x="264" y="259"/>
                </a:cubicBezTo>
                <a:cubicBezTo>
                  <a:pt x="258" y="256"/>
                  <a:pt x="253" y="255"/>
                  <a:pt x="247" y="255"/>
                </a:cubicBezTo>
                <a:cubicBezTo>
                  <a:pt x="247" y="255"/>
                  <a:pt x="246" y="254"/>
                  <a:pt x="244" y="254"/>
                </a:cubicBezTo>
                <a:cubicBezTo>
                  <a:pt x="242" y="254"/>
                  <a:pt x="240" y="255"/>
                  <a:pt x="240" y="255"/>
                </a:cubicBezTo>
                <a:cubicBezTo>
                  <a:pt x="236" y="255"/>
                  <a:pt x="234" y="257"/>
                  <a:pt x="234" y="260"/>
                </a:cubicBezTo>
                <a:cubicBezTo>
                  <a:pt x="234" y="262"/>
                  <a:pt x="234" y="263"/>
                  <a:pt x="235" y="264"/>
                </a:cubicBezTo>
                <a:cubicBezTo>
                  <a:pt x="236" y="265"/>
                  <a:pt x="238" y="266"/>
                  <a:pt x="240" y="267"/>
                </a:cubicBezTo>
                <a:cubicBezTo>
                  <a:pt x="247" y="270"/>
                  <a:pt x="247" y="270"/>
                  <a:pt x="247" y="270"/>
                </a:cubicBezTo>
                <a:cubicBezTo>
                  <a:pt x="254" y="272"/>
                  <a:pt x="259" y="274"/>
                  <a:pt x="261" y="276"/>
                </a:cubicBezTo>
                <a:cubicBezTo>
                  <a:pt x="264" y="278"/>
                  <a:pt x="266" y="280"/>
                  <a:pt x="268" y="282"/>
                </a:cubicBezTo>
                <a:cubicBezTo>
                  <a:pt x="269" y="285"/>
                  <a:pt x="269" y="287"/>
                  <a:pt x="269" y="290"/>
                </a:cubicBezTo>
                <a:cubicBezTo>
                  <a:pt x="269" y="296"/>
                  <a:pt x="268" y="300"/>
                  <a:pt x="264" y="303"/>
                </a:cubicBezTo>
                <a:cubicBezTo>
                  <a:pt x="260" y="307"/>
                  <a:pt x="254" y="309"/>
                  <a:pt x="247" y="309"/>
                </a:cubicBezTo>
                <a:cubicBezTo>
                  <a:pt x="247" y="320"/>
                  <a:pt x="247" y="320"/>
                  <a:pt x="247" y="320"/>
                </a:cubicBezTo>
                <a:cubicBezTo>
                  <a:pt x="240" y="320"/>
                  <a:pt x="240" y="320"/>
                  <a:pt x="240" y="320"/>
                </a:cubicBezTo>
                <a:cubicBezTo>
                  <a:pt x="240" y="309"/>
                  <a:pt x="240" y="309"/>
                  <a:pt x="240" y="309"/>
                </a:cubicBezTo>
                <a:cubicBezTo>
                  <a:pt x="232" y="309"/>
                  <a:pt x="225" y="308"/>
                  <a:pt x="218" y="305"/>
                </a:cubicBezTo>
                <a:cubicBezTo>
                  <a:pt x="218" y="292"/>
                  <a:pt x="218" y="292"/>
                  <a:pt x="218" y="292"/>
                </a:cubicBezTo>
                <a:cubicBezTo>
                  <a:pt x="221" y="293"/>
                  <a:pt x="225" y="294"/>
                  <a:pt x="229" y="295"/>
                </a:cubicBezTo>
                <a:cubicBezTo>
                  <a:pt x="233" y="297"/>
                  <a:pt x="237" y="297"/>
                  <a:pt x="240" y="297"/>
                </a:cubicBezTo>
                <a:cubicBezTo>
                  <a:pt x="240" y="297"/>
                  <a:pt x="242" y="297"/>
                  <a:pt x="244" y="297"/>
                </a:cubicBezTo>
                <a:cubicBezTo>
                  <a:pt x="246" y="297"/>
                  <a:pt x="247" y="297"/>
                  <a:pt x="247" y="297"/>
                </a:cubicBezTo>
                <a:cubicBezTo>
                  <a:pt x="252" y="296"/>
                  <a:pt x="254" y="294"/>
                  <a:pt x="254" y="291"/>
                </a:cubicBezTo>
                <a:cubicBezTo>
                  <a:pt x="254" y="290"/>
                  <a:pt x="254" y="288"/>
                  <a:pt x="252" y="287"/>
                </a:cubicBezTo>
                <a:cubicBezTo>
                  <a:pt x="251" y="286"/>
                  <a:pt x="250" y="285"/>
                  <a:pt x="247" y="284"/>
                </a:cubicBezTo>
                <a:cubicBezTo>
                  <a:pt x="240" y="282"/>
                  <a:pt x="240" y="282"/>
                  <a:pt x="240" y="282"/>
                </a:cubicBezTo>
                <a:cubicBezTo>
                  <a:pt x="237" y="280"/>
                  <a:pt x="237" y="280"/>
                  <a:pt x="237" y="280"/>
                </a:cubicBezTo>
                <a:cubicBezTo>
                  <a:pt x="230" y="278"/>
                  <a:pt x="225" y="275"/>
                  <a:pt x="222" y="272"/>
                </a:cubicBezTo>
                <a:cubicBezTo>
                  <a:pt x="220" y="269"/>
                  <a:pt x="218" y="265"/>
                  <a:pt x="218" y="260"/>
                </a:cubicBezTo>
                <a:cubicBezTo>
                  <a:pt x="218" y="255"/>
                  <a:pt x="220" y="251"/>
                  <a:pt x="224" y="248"/>
                </a:cubicBezTo>
                <a:close/>
                <a:moveTo>
                  <a:pt x="181" y="181"/>
                </a:moveTo>
                <a:cubicBezTo>
                  <a:pt x="384" y="181"/>
                  <a:pt x="384" y="181"/>
                  <a:pt x="384" y="181"/>
                </a:cubicBezTo>
                <a:cubicBezTo>
                  <a:pt x="384" y="288"/>
                  <a:pt x="384" y="288"/>
                  <a:pt x="384" y="288"/>
                </a:cubicBezTo>
                <a:cubicBezTo>
                  <a:pt x="362" y="288"/>
                  <a:pt x="362" y="288"/>
                  <a:pt x="362" y="288"/>
                </a:cubicBezTo>
                <a:cubicBezTo>
                  <a:pt x="362" y="213"/>
                  <a:pt x="362" y="213"/>
                  <a:pt x="362" y="213"/>
                </a:cubicBezTo>
                <a:cubicBezTo>
                  <a:pt x="362" y="207"/>
                  <a:pt x="358" y="202"/>
                  <a:pt x="352" y="202"/>
                </a:cubicBezTo>
                <a:cubicBezTo>
                  <a:pt x="181" y="202"/>
                  <a:pt x="181" y="202"/>
                  <a:pt x="181" y="202"/>
                </a:cubicBezTo>
                <a:lnTo>
                  <a:pt x="181" y="181"/>
                </a:ln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05" y="298"/>
                </a:moveTo>
                <a:cubicBezTo>
                  <a:pt x="405" y="304"/>
                  <a:pt x="400" y="309"/>
                  <a:pt x="394" y="309"/>
                </a:cubicBezTo>
                <a:cubicBezTo>
                  <a:pt x="362" y="309"/>
                  <a:pt x="362" y="309"/>
                  <a:pt x="362" y="309"/>
                </a:cubicBezTo>
                <a:cubicBezTo>
                  <a:pt x="362" y="341"/>
                  <a:pt x="362" y="341"/>
                  <a:pt x="362" y="341"/>
                </a:cubicBezTo>
                <a:cubicBezTo>
                  <a:pt x="362" y="347"/>
                  <a:pt x="358" y="352"/>
                  <a:pt x="352" y="352"/>
                </a:cubicBezTo>
                <a:cubicBezTo>
                  <a:pt x="128" y="352"/>
                  <a:pt x="128" y="352"/>
                  <a:pt x="128" y="352"/>
                </a:cubicBezTo>
                <a:cubicBezTo>
                  <a:pt x="122" y="352"/>
                  <a:pt x="117" y="347"/>
                  <a:pt x="117" y="341"/>
                </a:cubicBezTo>
                <a:cubicBezTo>
                  <a:pt x="117" y="213"/>
                  <a:pt x="117" y="213"/>
                  <a:pt x="117" y="213"/>
                </a:cubicBezTo>
                <a:cubicBezTo>
                  <a:pt x="117" y="207"/>
                  <a:pt x="122" y="202"/>
                  <a:pt x="128" y="202"/>
                </a:cubicBezTo>
                <a:cubicBezTo>
                  <a:pt x="160" y="202"/>
                  <a:pt x="160" y="202"/>
                  <a:pt x="160" y="202"/>
                </a:cubicBezTo>
                <a:cubicBezTo>
                  <a:pt x="160" y="170"/>
                  <a:pt x="160" y="170"/>
                  <a:pt x="160" y="170"/>
                </a:cubicBezTo>
                <a:cubicBezTo>
                  <a:pt x="160" y="164"/>
                  <a:pt x="164" y="160"/>
                  <a:pt x="170" y="160"/>
                </a:cubicBezTo>
                <a:cubicBezTo>
                  <a:pt x="394" y="160"/>
                  <a:pt x="394" y="160"/>
                  <a:pt x="394" y="160"/>
                </a:cubicBezTo>
                <a:cubicBezTo>
                  <a:pt x="400" y="160"/>
                  <a:pt x="405" y="164"/>
                  <a:pt x="405" y="170"/>
                </a:cubicBezTo>
                <a:lnTo>
                  <a:pt x="405" y="298"/>
                </a:lnTo>
                <a:close/>
              </a:path>
            </a:pathLst>
          </a:custGeom>
          <a:solidFill>
            <a:schemeClr val="accent4"/>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74" name="Freeform 351"/>
          <p:cNvSpPr>
            <a:spLocks noChangeAspect="1" noEditPoints="1"/>
          </p:cNvSpPr>
          <p:nvPr/>
        </p:nvSpPr>
        <p:spPr bwMode="auto">
          <a:xfrm>
            <a:off x="5104497" y="2757240"/>
            <a:ext cx="767812" cy="767812"/>
          </a:xfrm>
          <a:custGeom>
            <a:avLst/>
            <a:gdLst>
              <a:gd name="T0" fmla="*/ 336 w 512"/>
              <a:gd name="T1" fmla="*/ 169 h 512"/>
              <a:gd name="T2" fmla="*/ 337 w 512"/>
              <a:gd name="T3" fmla="*/ 131 h 512"/>
              <a:gd name="T4" fmla="*/ 295 w 512"/>
              <a:gd name="T5" fmla="*/ 159 h 512"/>
              <a:gd name="T6" fmla="*/ 117 w 512"/>
              <a:gd name="T7" fmla="*/ 266 h 512"/>
              <a:gd name="T8" fmla="*/ 180 w 512"/>
              <a:gd name="T9" fmla="*/ 373 h 512"/>
              <a:gd name="T10" fmla="*/ 213 w 512"/>
              <a:gd name="T11" fmla="*/ 362 h 512"/>
              <a:gd name="T12" fmla="*/ 266 w 512"/>
              <a:gd name="T13" fmla="*/ 352 h 512"/>
              <a:gd name="T14" fmla="*/ 277 w 512"/>
              <a:gd name="T15" fmla="*/ 373 h 512"/>
              <a:gd name="T16" fmla="*/ 309 w 512"/>
              <a:gd name="T17" fmla="*/ 361 h 512"/>
              <a:gd name="T18" fmla="*/ 351 w 512"/>
              <a:gd name="T19" fmla="*/ 276 h 512"/>
              <a:gd name="T20" fmla="*/ 394 w 512"/>
              <a:gd name="T21" fmla="*/ 266 h 512"/>
              <a:gd name="T22" fmla="*/ 384 w 512"/>
              <a:gd name="T23" fmla="*/ 224 h 512"/>
              <a:gd name="T24" fmla="*/ 226 w 512"/>
              <a:gd name="T25" fmla="*/ 185 h 512"/>
              <a:gd name="T26" fmla="*/ 171 w 512"/>
              <a:gd name="T27" fmla="*/ 213 h 512"/>
              <a:gd name="T28" fmla="*/ 164 w 512"/>
              <a:gd name="T29" fmla="*/ 194 h 512"/>
              <a:gd name="T30" fmla="*/ 234 w 512"/>
              <a:gd name="T31" fmla="*/ 172 h 512"/>
              <a:gd name="T32" fmla="*/ 256 w 512"/>
              <a:gd name="T33" fmla="*/ 0 h 512"/>
              <a:gd name="T34" fmla="*/ 256 w 512"/>
              <a:gd name="T35" fmla="*/ 512 h 512"/>
              <a:gd name="T36" fmla="*/ 256 w 512"/>
              <a:gd name="T37" fmla="*/ 0 h 512"/>
              <a:gd name="T38" fmla="*/ 405 w 512"/>
              <a:gd name="T39" fmla="*/ 288 h 512"/>
              <a:gd name="T40" fmla="*/ 330 w 512"/>
              <a:gd name="T41" fmla="*/ 365 h 512"/>
              <a:gd name="T42" fmla="*/ 320 w 512"/>
              <a:gd name="T43" fmla="*/ 394 h 512"/>
              <a:gd name="T44" fmla="*/ 256 w 512"/>
              <a:gd name="T45" fmla="*/ 384 h 512"/>
              <a:gd name="T46" fmla="*/ 234 w 512"/>
              <a:gd name="T47" fmla="*/ 373 h 512"/>
              <a:gd name="T48" fmla="*/ 224 w 512"/>
              <a:gd name="T49" fmla="*/ 394 h 512"/>
              <a:gd name="T50" fmla="*/ 160 w 512"/>
              <a:gd name="T51" fmla="*/ 384 h 512"/>
              <a:gd name="T52" fmla="*/ 114 w 512"/>
              <a:gd name="T53" fmla="*/ 336 h 512"/>
              <a:gd name="T54" fmla="*/ 234 w 512"/>
              <a:gd name="T55" fmla="*/ 128 h 512"/>
              <a:gd name="T56" fmla="*/ 351 w 512"/>
              <a:gd name="T57" fmla="*/ 106 h 512"/>
              <a:gd name="T58" fmla="*/ 362 w 512"/>
              <a:gd name="T59" fmla="*/ 120 h 512"/>
              <a:gd name="T60" fmla="*/ 390 w 512"/>
              <a:gd name="T61" fmla="*/ 202 h 512"/>
              <a:gd name="T62" fmla="*/ 416 w 512"/>
              <a:gd name="T63" fmla="*/ 21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2" h="512">
                <a:moveTo>
                  <a:pt x="374" y="218"/>
                </a:moveTo>
                <a:cubicBezTo>
                  <a:pt x="374" y="217"/>
                  <a:pt x="357" y="182"/>
                  <a:pt x="336" y="169"/>
                </a:cubicBezTo>
                <a:cubicBezTo>
                  <a:pt x="332" y="166"/>
                  <a:pt x="330" y="162"/>
                  <a:pt x="331" y="157"/>
                </a:cubicBezTo>
                <a:cubicBezTo>
                  <a:pt x="337" y="131"/>
                  <a:pt x="337" y="131"/>
                  <a:pt x="337" y="131"/>
                </a:cubicBezTo>
                <a:cubicBezTo>
                  <a:pt x="327" y="134"/>
                  <a:pt x="314" y="141"/>
                  <a:pt x="308" y="154"/>
                </a:cubicBezTo>
                <a:cubicBezTo>
                  <a:pt x="306" y="159"/>
                  <a:pt x="300" y="161"/>
                  <a:pt x="295" y="159"/>
                </a:cubicBezTo>
                <a:cubicBezTo>
                  <a:pt x="276" y="152"/>
                  <a:pt x="257" y="149"/>
                  <a:pt x="234" y="149"/>
                </a:cubicBezTo>
                <a:cubicBezTo>
                  <a:pt x="170" y="149"/>
                  <a:pt x="117" y="202"/>
                  <a:pt x="117" y="266"/>
                </a:cubicBezTo>
                <a:cubicBezTo>
                  <a:pt x="117" y="285"/>
                  <a:pt x="122" y="304"/>
                  <a:pt x="130" y="320"/>
                </a:cubicBezTo>
                <a:cubicBezTo>
                  <a:pt x="149" y="323"/>
                  <a:pt x="176" y="337"/>
                  <a:pt x="180" y="373"/>
                </a:cubicBezTo>
                <a:cubicBezTo>
                  <a:pt x="213" y="373"/>
                  <a:pt x="213" y="373"/>
                  <a:pt x="213" y="373"/>
                </a:cubicBezTo>
                <a:cubicBezTo>
                  <a:pt x="213" y="362"/>
                  <a:pt x="213" y="362"/>
                  <a:pt x="213" y="362"/>
                </a:cubicBezTo>
                <a:cubicBezTo>
                  <a:pt x="213" y="356"/>
                  <a:pt x="218" y="352"/>
                  <a:pt x="224" y="352"/>
                </a:cubicBezTo>
                <a:cubicBezTo>
                  <a:pt x="266" y="352"/>
                  <a:pt x="266" y="352"/>
                  <a:pt x="266" y="352"/>
                </a:cubicBezTo>
                <a:cubicBezTo>
                  <a:pt x="272" y="352"/>
                  <a:pt x="277" y="356"/>
                  <a:pt x="277" y="362"/>
                </a:cubicBezTo>
                <a:cubicBezTo>
                  <a:pt x="277" y="373"/>
                  <a:pt x="277" y="373"/>
                  <a:pt x="277" y="373"/>
                </a:cubicBezTo>
                <a:cubicBezTo>
                  <a:pt x="309" y="373"/>
                  <a:pt x="309" y="373"/>
                  <a:pt x="309" y="373"/>
                </a:cubicBezTo>
                <a:cubicBezTo>
                  <a:pt x="309" y="361"/>
                  <a:pt x="309" y="361"/>
                  <a:pt x="309" y="361"/>
                </a:cubicBezTo>
                <a:cubicBezTo>
                  <a:pt x="309" y="358"/>
                  <a:pt x="310" y="356"/>
                  <a:pt x="312" y="354"/>
                </a:cubicBezTo>
                <a:cubicBezTo>
                  <a:pt x="335" y="331"/>
                  <a:pt x="349" y="303"/>
                  <a:pt x="351" y="276"/>
                </a:cubicBezTo>
                <a:cubicBezTo>
                  <a:pt x="352" y="271"/>
                  <a:pt x="356" y="266"/>
                  <a:pt x="362" y="266"/>
                </a:cubicBezTo>
                <a:cubicBezTo>
                  <a:pt x="394" y="266"/>
                  <a:pt x="394" y="266"/>
                  <a:pt x="394" y="266"/>
                </a:cubicBezTo>
                <a:cubicBezTo>
                  <a:pt x="394" y="224"/>
                  <a:pt x="394" y="224"/>
                  <a:pt x="394" y="224"/>
                </a:cubicBezTo>
                <a:cubicBezTo>
                  <a:pt x="384" y="224"/>
                  <a:pt x="384" y="224"/>
                  <a:pt x="384" y="224"/>
                </a:cubicBezTo>
                <a:cubicBezTo>
                  <a:pt x="380" y="224"/>
                  <a:pt x="376" y="221"/>
                  <a:pt x="374" y="218"/>
                </a:cubicBezTo>
                <a:close/>
                <a:moveTo>
                  <a:pt x="226" y="185"/>
                </a:moveTo>
                <a:cubicBezTo>
                  <a:pt x="209" y="189"/>
                  <a:pt x="192" y="198"/>
                  <a:pt x="178" y="210"/>
                </a:cubicBezTo>
                <a:cubicBezTo>
                  <a:pt x="176" y="212"/>
                  <a:pt x="174" y="213"/>
                  <a:pt x="171" y="213"/>
                </a:cubicBezTo>
                <a:cubicBezTo>
                  <a:pt x="168" y="213"/>
                  <a:pt x="165" y="212"/>
                  <a:pt x="163" y="209"/>
                </a:cubicBezTo>
                <a:cubicBezTo>
                  <a:pt x="159" y="205"/>
                  <a:pt x="160" y="198"/>
                  <a:pt x="164" y="194"/>
                </a:cubicBezTo>
                <a:cubicBezTo>
                  <a:pt x="180" y="180"/>
                  <a:pt x="200" y="169"/>
                  <a:pt x="221" y="164"/>
                </a:cubicBezTo>
                <a:cubicBezTo>
                  <a:pt x="227" y="163"/>
                  <a:pt x="233" y="166"/>
                  <a:pt x="234" y="172"/>
                </a:cubicBezTo>
                <a:cubicBezTo>
                  <a:pt x="235" y="177"/>
                  <a:pt x="232" y="183"/>
                  <a:pt x="226" y="185"/>
                </a:cubicBez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277"/>
                </a:moveTo>
                <a:cubicBezTo>
                  <a:pt x="416" y="283"/>
                  <a:pt x="411" y="288"/>
                  <a:pt x="405" y="288"/>
                </a:cubicBezTo>
                <a:cubicBezTo>
                  <a:pt x="371" y="288"/>
                  <a:pt x="371" y="288"/>
                  <a:pt x="371" y="288"/>
                </a:cubicBezTo>
                <a:cubicBezTo>
                  <a:pt x="365" y="323"/>
                  <a:pt x="345" y="350"/>
                  <a:pt x="330" y="365"/>
                </a:cubicBezTo>
                <a:cubicBezTo>
                  <a:pt x="330" y="384"/>
                  <a:pt x="330" y="384"/>
                  <a:pt x="330" y="384"/>
                </a:cubicBezTo>
                <a:cubicBezTo>
                  <a:pt x="330" y="390"/>
                  <a:pt x="326" y="394"/>
                  <a:pt x="320" y="394"/>
                </a:cubicBezTo>
                <a:cubicBezTo>
                  <a:pt x="266" y="394"/>
                  <a:pt x="266" y="394"/>
                  <a:pt x="266" y="394"/>
                </a:cubicBezTo>
                <a:cubicBezTo>
                  <a:pt x="260" y="394"/>
                  <a:pt x="256" y="390"/>
                  <a:pt x="256" y="384"/>
                </a:cubicBezTo>
                <a:cubicBezTo>
                  <a:pt x="256" y="373"/>
                  <a:pt x="256" y="373"/>
                  <a:pt x="256" y="373"/>
                </a:cubicBezTo>
                <a:cubicBezTo>
                  <a:pt x="234" y="373"/>
                  <a:pt x="234" y="373"/>
                  <a:pt x="234" y="373"/>
                </a:cubicBezTo>
                <a:cubicBezTo>
                  <a:pt x="234" y="384"/>
                  <a:pt x="234" y="384"/>
                  <a:pt x="234" y="384"/>
                </a:cubicBezTo>
                <a:cubicBezTo>
                  <a:pt x="234" y="390"/>
                  <a:pt x="230" y="394"/>
                  <a:pt x="224" y="394"/>
                </a:cubicBezTo>
                <a:cubicBezTo>
                  <a:pt x="170" y="394"/>
                  <a:pt x="170" y="394"/>
                  <a:pt x="170" y="394"/>
                </a:cubicBezTo>
                <a:cubicBezTo>
                  <a:pt x="164" y="394"/>
                  <a:pt x="160" y="390"/>
                  <a:pt x="160" y="384"/>
                </a:cubicBezTo>
                <a:cubicBezTo>
                  <a:pt x="160" y="343"/>
                  <a:pt x="125" y="341"/>
                  <a:pt x="123" y="341"/>
                </a:cubicBezTo>
                <a:cubicBezTo>
                  <a:pt x="119" y="341"/>
                  <a:pt x="116" y="339"/>
                  <a:pt x="114" y="336"/>
                </a:cubicBezTo>
                <a:cubicBezTo>
                  <a:pt x="102" y="315"/>
                  <a:pt x="96" y="291"/>
                  <a:pt x="96" y="266"/>
                </a:cubicBezTo>
                <a:cubicBezTo>
                  <a:pt x="96" y="190"/>
                  <a:pt x="158" y="128"/>
                  <a:pt x="234" y="128"/>
                </a:cubicBezTo>
                <a:cubicBezTo>
                  <a:pt x="256" y="128"/>
                  <a:pt x="275" y="130"/>
                  <a:pt x="294" y="136"/>
                </a:cubicBezTo>
                <a:cubicBezTo>
                  <a:pt x="313" y="109"/>
                  <a:pt x="349" y="106"/>
                  <a:pt x="351" y="106"/>
                </a:cubicBezTo>
                <a:cubicBezTo>
                  <a:pt x="355" y="106"/>
                  <a:pt x="358" y="108"/>
                  <a:pt x="360" y="110"/>
                </a:cubicBezTo>
                <a:cubicBezTo>
                  <a:pt x="362" y="113"/>
                  <a:pt x="363" y="116"/>
                  <a:pt x="362" y="120"/>
                </a:cubicBezTo>
                <a:cubicBezTo>
                  <a:pt x="353" y="155"/>
                  <a:pt x="353" y="155"/>
                  <a:pt x="353" y="155"/>
                </a:cubicBezTo>
                <a:cubicBezTo>
                  <a:pt x="371" y="169"/>
                  <a:pt x="384" y="191"/>
                  <a:pt x="390" y="202"/>
                </a:cubicBezTo>
                <a:cubicBezTo>
                  <a:pt x="405" y="202"/>
                  <a:pt x="405" y="202"/>
                  <a:pt x="405" y="202"/>
                </a:cubicBezTo>
                <a:cubicBezTo>
                  <a:pt x="411" y="202"/>
                  <a:pt x="416" y="207"/>
                  <a:pt x="416" y="213"/>
                </a:cubicBezTo>
                <a:lnTo>
                  <a:pt x="416" y="277"/>
                </a:lnTo>
                <a:close/>
              </a:path>
            </a:pathLst>
          </a:custGeom>
          <a:solidFill>
            <a:schemeClr val="accent5"/>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75" name="Freeform 189"/>
          <p:cNvSpPr>
            <a:spLocks noChangeAspect="1" noEditPoints="1"/>
          </p:cNvSpPr>
          <p:nvPr/>
        </p:nvSpPr>
        <p:spPr bwMode="auto">
          <a:xfrm>
            <a:off x="5104497" y="3730587"/>
            <a:ext cx="767812" cy="767810"/>
          </a:xfrm>
          <a:custGeom>
            <a:avLst/>
            <a:gdLst>
              <a:gd name="T0" fmla="*/ 0 w 512"/>
              <a:gd name="T1" fmla="*/ 256 h 512"/>
              <a:gd name="T2" fmla="*/ 512 w 512"/>
              <a:gd name="T3" fmla="*/ 256 h 512"/>
              <a:gd name="T4" fmla="*/ 416 w 512"/>
              <a:gd name="T5" fmla="*/ 330 h 512"/>
              <a:gd name="T6" fmla="*/ 394 w 512"/>
              <a:gd name="T7" fmla="*/ 341 h 512"/>
              <a:gd name="T8" fmla="*/ 384 w 512"/>
              <a:gd name="T9" fmla="*/ 320 h 512"/>
              <a:gd name="T10" fmla="*/ 371 w 512"/>
              <a:gd name="T11" fmla="*/ 334 h 512"/>
              <a:gd name="T12" fmla="*/ 338 w 512"/>
              <a:gd name="T13" fmla="*/ 359 h 512"/>
              <a:gd name="T14" fmla="*/ 318 w 512"/>
              <a:gd name="T15" fmla="*/ 376 h 512"/>
              <a:gd name="T16" fmla="*/ 277 w 512"/>
              <a:gd name="T17" fmla="*/ 370 h 512"/>
              <a:gd name="T18" fmla="*/ 250 w 512"/>
              <a:gd name="T19" fmla="*/ 384 h 512"/>
              <a:gd name="T20" fmla="*/ 217 w 512"/>
              <a:gd name="T21" fmla="*/ 381 h 512"/>
              <a:gd name="T22" fmla="*/ 172 w 512"/>
              <a:gd name="T23" fmla="*/ 368 h 512"/>
              <a:gd name="T24" fmla="*/ 128 w 512"/>
              <a:gd name="T25" fmla="*/ 320 h 512"/>
              <a:gd name="T26" fmla="*/ 117 w 512"/>
              <a:gd name="T27" fmla="*/ 341 h 512"/>
              <a:gd name="T28" fmla="*/ 96 w 512"/>
              <a:gd name="T29" fmla="*/ 330 h 512"/>
              <a:gd name="T30" fmla="*/ 106 w 512"/>
              <a:gd name="T31" fmla="*/ 170 h 512"/>
              <a:gd name="T32" fmla="*/ 106 w 512"/>
              <a:gd name="T33" fmla="*/ 149 h 512"/>
              <a:gd name="T34" fmla="*/ 128 w 512"/>
              <a:gd name="T35" fmla="*/ 160 h 512"/>
              <a:gd name="T36" fmla="*/ 224 w 512"/>
              <a:gd name="T37" fmla="*/ 181 h 512"/>
              <a:gd name="T38" fmla="*/ 261 w 512"/>
              <a:gd name="T39" fmla="*/ 161 h 512"/>
              <a:gd name="T40" fmla="*/ 343 w 512"/>
              <a:gd name="T41" fmla="*/ 181 h 512"/>
              <a:gd name="T42" fmla="*/ 384 w 512"/>
              <a:gd name="T43" fmla="*/ 160 h 512"/>
              <a:gd name="T44" fmla="*/ 405 w 512"/>
              <a:gd name="T45" fmla="*/ 149 h 512"/>
              <a:gd name="T46" fmla="*/ 405 w 512"/>
              <a:gd name="T47" fmla="*/ 170 h 512"/>
              <a:gd name="T48" fmla="*/ 416 w 512"/>
              <a:gd name="T49" fmla="*/ 330 h 512"/>
              <a:gd name="T50" fmla="*/ 350 w 512"/>
              <a:gd name="T51" fmla="*/ 328 h 512"/>
              <a:gd name="T52" fmla="*/ 335 w 512"/>
              <a:gd name="T53" fmla="*/ 337 h 512"/>
              <a:gd name="T54" fmla="*/ 328 w 512"/>
              <a:gd name="T55" fmla="*/ 332 h 512"/>
              <a:gd name="T56" fmla="*/ 294 w 512"/>
              <a:gd name="T57" fmla="*/ 274 h 512"/>
              <a:gd name="T58" fmla="*/ 275 w 512"/>
              <a:gd name="T59" fmla="*/ 284 h 512"/>
              <a:gd name="T60" fmla="*/ 310 w 512"/>
              <a:gd name="T61" fmla="*/ 343 h 512"/>
              <a:gd name="T62" fmla="*/ 290 w 512"/>
              <a:gd name="T63" fmla="*/ 353 h 512"/>
              <a:gd name="T64" fmla="*/ 243 w 512"/>
              <a:gd name="T65" fmla="*/ 296 h 512"/>
              <a:gd name="T66" fmla="*/ 260 w 512"/>
              <a:gd name="T67" fmla="*/ 345 h 512"/>
              <a:gd name="T68" fmla="*/ 256 w 512"/>
              <a:gd name="T69" fmla="*/ 361 h 512"/>
              <a:gd name="T70" fmla="*/ 239 w 512"/>
              <a:gd name="T71" fmla="*/ 357 h 512"/>
              <a:gd name="T72" fmla="*/ 228 w 512"/>
              <a:gd name="T73" fmla="*/ 337 h 512"/>
              <a:gd name="T74" fmla="*/ 220 w 512"/>
              <a:gd name="T75" fmla="*/ 325 h 512"/>
              <a:gd name="T76" fmla="*/ 202 w 512"/>
              <a:gd name="T77" fmla="*/ 337 h 512"/>
              <a:gd name="T78" fmla="*/ 207 w 512"/>
              <a:gd name="T79" fmla="*/ 363 h 512"/>
              <a:gd name="T80" fmla="*/ 158 w 512"/>
              <a:gd name="T81" fmla="*/ 304 h 512"/>
              <a:gd name="T82" fmla="*/ 128 w 512"/>
              <a:gd name="T83" fmla="*/ 298 h 512"/>
              <a:gd name="T84" fmla="*/ 184 w 512"/>
              <a:gd name="T85" fmla="*/ 202 h 512"/>
              <a:gd name="T86" fmla="*/ 160 w 512"/>
              <a:gd name="T87" fmla="*/ 234 h 512"/>
              <a:gd name="T88" fmla="*/ 193 w 512"/>
              <a:gd name="T89" fmla="*/ 266 h 512"/>
              <a:gd name="T90" fmla="*/ 349 w 512"/>
              <a:gd name="T91" fmla="*/ 319 h 512"/>
              <a:gd name="T92" fmla="*/ 384 w 512"/>
              <a:gd name="T93" fmla="*/ 202 h 512"/>
              <a:gd name="T94" fmla="*/ 362 w 512"/>
              <a:gd name="T95" fmla="*/ 298 h 512"/>
              <a:gd name="T96" fmla="*/ 322 w 512"/>
              <a:gd name="T97" fmla="*/ 230 h 512"/>
              <a:gd name="T98" fmla="*/ 190 w 512"/>
              <a:gd name="T99" fmla="*/ 245 h 512"/>
              <a:gd name="T100" fmla="*/ 181 w 512"/>
              <a:gd name="T101" fmla="*/ 234 h 512"/>
              <a:gd name="T102" fmla="*/ 268 w 512"/>
              <a:gd name="T103" fmla="*/ 182 h 512"/>
              <a:gd name="T104" fmla="*/ 341 w 512"/>
              <a:gd name="T105"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6" y="330"/>
                </a:moveTo>
                <a:cubicBezTo>
                  <a:pt x="416" y="336"/>
                  <a:pt x="411" y="341"/>
                  <a:pt x="405" y="341"/>
                </a:cubicBezTo>
                <a:cubicBezTo>
                  <a:pt x="394" y="341"/>
                  <a:pt x="394" y="341"/>
                  <a:pt x="394" y="341"/>
                </a:cubicBezTo>
                <a:cubicBezTo>
                  <a:pt x="388" y="341"/>
                  <a:pt x="384" y="336"/>
                  <a:pt x="384" y="330"/>
                </a:cubicBezTo>
                <a:cubicBezTo>
                  <a:pt x="384" y="320"/>
                  <a:pt x="384" y="320"/>
                  <a:pt x="384" y="320"/>
                </a:cubicBezTo>
                <a:cubicBezTo>
                  <a:pt x="371" y="320"/>
                  <a:pt x="371" y="320"/>
                  <a:pt x="371" y="320"/>
                </a:cubicBezTo>
                <a:cubicBezTo>
                  <a:pt x="372" y="324"/>
                  <a:pt x="372" y="329"/>
                  <a:pt x="371" y="334"/>
                </a:cubicBezTo>
                <a:cubicBezTo>
                  <a:pt x="368" y="342"/>
                  <a:pt x="363" y="350"/>
                  <a:pt x="355" y="354"/>
                </a:cubicBezTo>
                <a:cubicBezTo>
                  <a:pt x="350" y="357"/>
                  <a:pt x="344" y="359"/>
                  <a:pt x="338" y="359"/>
                </a:cubicBezTo>
                <a:cubicBezTo>
                  <a:pt x="336" y="359"/>
                  <a:pt x="334" y="358"/>
                  <a:pt x="332" y="358"/>
                </a:cubicBezTo>
                <a:cubicBezTo>
                  <a:pt x="330" y="365"/>
                  <a:pt x="325" y="372"/>
                  <a:pt x="318" y="376"/>
                </a:cubicBezTo>
                <a:cubicBezTo>
                  <a:pt x="313" y="380"/>
                  <a:pt x="307" y="381"/>
                  <a:pt x="301" y="381"/>
                </a:cubicBezTo>
                <a:cubicBezTo>
                  <a:pt x="292" y="381"/>
                  <a:pt x="283" y="377"/>
                  <a:pt x="277" y="370"/>
                </a:cubicBezTo>
                <a:cubicBezTo>
                  <a:pt x="274" y="374"/>
                  <a:pt x="271" y="377"/>
                  <a:pt x="267" y="379"/>
                </a:cubicBezTo>
                <a:cubicBezTo>
                  <a:pt x="261" y="382"/>
                  <a:pt x="256" y="384"/>
                  <a:pt x="250" y="384"/>
                </a:cubicBezTo>
                <a:cubicBezTo>
                  <a:pt x="241" y="384"/>
                  <a:pt x="232" y="380"/>
                  <a:pt x="226" y="374"/>
                </a:cubicBezTo>
                <a:cubicBezTo>
                  <a:pt x="224" y="376"/>
                  <a:pt x="221" y="379"/>
                  <a:pt x="217" y="381"/>
                </a:cubicBezTo>
                <a:cubicBezTo>
                  <a:pt x="212" y="384"/>
                  <a:pt x="207" y="385"/>
                  <a:pt x="202" y="385"/>
                </a:cubicBezTo>
                <a:cubicBezTo>
                  <a:pt x="190" y="385"/>
                  <a:pt x="178" y="379"/>
                  <a:pt x="172" y="368"/>
                </a:cubicBezTo>
                <a:cubicBezTo>
                  <a:pt x="143" y="320"/>
                  <a:pt x="143" y="320"/>
                  <a:pt x="143" y="320"/>
                </a:cubicBezTo>
                <a:cubicBezTo>
                  <a:pt x="128" y="320"/>
                  <a:pt x="128" y="320"/>
                  <a:pt x="128" y="320"/>
                </a:cubicBezTo>
                <a:cubicBezTo>
                  <a:pt x="128" y="330"/>
                  <a:pt x="128" y="330"/>
                  <a:pt x="128" y="330"/>
                </a:cubicBezTo>
                <a:cubicBezTo>
                  <a:pt x="128" y="336"/>
                  <a:pt x="123" y="341"/>
                  <a:pt x="117" y="341"/>
                </a:cubicBezTo>
                <a:cubicBezTo>
                  <a:pt x="106" y="341"/>
                  <a:pt x="106" y="341"/>
                  <a:pt x="106" y="341"/>
                </a:cubicBezTo>
                <a:cubicBezTo>
                  <a:pt x="100" y="341"/>
                  <a:pt x="96" y="336"/>
                  <a:pt x="96" y="330"/>
                </a:cubicBezTo>
                <a:cubicBezTo>
                  <a:pt x="96" y="324"/>
                  <a:pt x="100" y="320"/>
                  <a:pt x="106" y="320"/>
                </a:cubicBezTo>
                <a:cubicBezTo>
                  <a:pt x="106" y="170"/>
                  <a:pt x="106" y="170"/>
                  <a:pt x="106" y="170"/>
                </a:cubicBezTo>
                <a:cubicBezTo>
                  <a:pt x="100" y="170"/>
                  <a:pt x="96" y="166"/>
                  <a:pt x="96" y="160"/>
                </a:cubicBezTo>
                <a:cubicBezTo>
                  <a:pt x="96" y="154"/>
                  <a:pt x="100" y="149"/>
                  <a:pt x="106" y="149"/>
                </a:cubicBezTo>
                <a:cubicBezTo>
                  <a:pt x="117" y="149"/>
                  <a:pt x="117" y="149"/>
                  <a:pt x="117" y="149"/>
                </a:cubicBezTo>
                <a:cubicBezTo>
                  <a:pt x="123" y="149"/>
                  <a:pt x="128" y="154"/>
                  <a:pt x="128" y="160"/>
                </a:cubicBezTo>
                <a:cubicBezTo>
                  <a:pt x="128" y="181"/>
                  <a:pt x="128" y="181"/>
                  <a:pt x="128" y="181"/>
                </a:cubicBezTo>
                <a:cubicBezTo>
                  <a:pt x="224" y="181"/>
                  <a:pt x="224" y="181"/>
                  <a:pt x="224" y="181"/>
                </a:cubicBezTo>
                <a:cubicBezTo>
                  <a:pt x="224" y="181"/>
                  <a:pt x="224" y="181"/>
                  <a:pt x="224" y="181"/>
                </a:cubicBezTo>
                <a:cubicBezTo>
                  <a:pt x="261" y="161"/>
                  <a:pt x="261" y="161"/>
                  <a:pt x="261" y="161"/>
                </a:cubicBezTo>
                <a:cubicBezTo>
                  <a:pt x="264" y="160"/>
                  <a:pt x="267" y="159"/>
                  <a:pt x="269" y="160"/>
                </a:cubicBezTo>
                <a:cubicBezTo>
                  <a:pt x="343" y="181"/>
                  <a:pt x="343" y="181"/>
                  <a:pt x="343" y="181"/>
                </a:cubicBezTo>
                <a:cubicBezTo>
                  <a:pt x="384" y="181"/>
                  <a:pt x="384" y="181"/>
                  <a:pt x="384" y="181"/>
                </a:cubicBezTo>
                <a:cubicBezTo>
                  <a:pt x="384" y="160"/>
                  <a:pt x="384" y="160"/>
                  <a:pt x="384" y="160"/>
                </a:cubicBezTo>
                <a:cubicBezTo>
                  <a:pt x="384" y="154"/>
                  <a:pt x="388" y="149"/>
                  <a:pt x="394" y="149"/>
                </a:cubicBezTo>
                <a:cubicBezTo>
                  <a:pt x="405" y="149"/>
                  <a:pt x="405" y="149"/>
                  <a:pt x="405" y="149"/>
                </a:cubicBezTo>
                <a:cubicBezTo>
                  <a:pt x="411" y="149"/>
                  <a:pt x="416" y="154"/>
                  <a:pt x="416" y="160"/>
                </a:cubicBezTo>
                <a:cubicBezTo>
                  <a:pt x="416" y="166"/>
                  <a:pt x="411" y="170"/>
                  <a:pt x="405" y="170"/>
                </a:cubicBezTo>
                <a:cubicBezTo>
                  <a:pt x="405" y="320"/>
                  <a:pt x="405" y="320"/>
                  <a:pt x="405" y="320"/>
                </a:cubicBezTo>
                <a:cubicBezTo>
                  <a:pt x="411" y="320"/>
                  <a:pt x="416" y="324"/>
                  <a:pt x="416" y="330"/>
                </a:cubicBezTo>
                <a:close/>
                <a:moveTo>
                  <a:pt x="349" y="319"/>
                </a:moveTo>
                <a:cubicBezTo>
                  <a:pt x="350" y="322"/>
                  <a:pt x="351" y="325"/>
                  <a:pt x="350" y="328"/>
                </a:cubicBezTo>
                <a:cubicBezTo>
                  <a:pt x="349" y="332"/>
                  <a:pt x="347" y="334"/>
                  <a:pt x="344" y="336"/>
                </a:cubicBezTo>
                <a:cubicBezTo>
                  <a:pt x="342" y="337"/>
                  <a:pt x="338" y="338"/>
                  <a:pt x="335" y="337"/>
                </a:cubicBezTo>
                <a:cubicBezTo>
                  <a:pt x="332" y="336"/>
                  <a:pt x="330" y="334"/>
                  <a:pt x="328" y="332"/>
                </a:cubicBezTo>
                <a:cubicBezTo>
                  <a:pt x="328" y="332"/>
                  <a:pt x="328" y="332"/>
                  <a:pt x="328" y="332"/>
                </a:cubicBezTo>
                <a:cubicBezTo>
                  <a:pt x="328" y="332"/>
                  <a:pt x="328" y="332"/>
                  <a:pt x="328" y="331"/>
                </a:cubicBezTo>
                <a:cubicBezTo>
                  <a:pt x="294" y="274"/>
                  <a:pt x="294" y="274"/>
                  <a:pt x="294" y="274"/>
                </a:cubicBezTo>
                <a:cubicBezTo>
                  <a:pt x="291" y="268"/>
                  <a:pt x="284" y="267"/>
                  <a:pt x="279" y="270"/>
                </a:cubicBezTo>
                <a:cubicBezTo>
                  <a:pt x="274" y="273"/>
                  <a:pt x="272" y="279"/>
                  <a:pt x="275" y="284"/>
                </a:cubicBezTo>
                <a:cubicBezTo>
                  <a:pt x="310" y="343"/>
                  <a:pt x="310" y="343"/>
                  <a:pt x="310" y="343"/>
                </a:cubicBezTo>
                <a:cubicBezTo>
                  <a:pt x="310" y="343"/>
                  <a:pt x="310" y="343"/>
                  <a:pt x="310" y="343"/>
                </a:cubicBezTo>
                <a:cubicBezTo>
                  <a:pt x="313" y="348"/>
                  <a:pt x="313" y="355"/>
                  <a:pt x="307" y="358"/>
                </a:cubicBezTo>
                <a:cubicBezTo>
                  <a:pt x="301" y="361"/>
                  <a:pt x="294" y="359"/>
                  <a:pt x="290" y="353"/>
                </a:cubicBezTo>
                <a:cubicBezTo>
                  <a:pt x="258" y="300"/>
                  <a:pt x="258" y="300"/>
                  <a:pt x="258" y="300"/>
                </a:cubicBezTo>
                <a:cubicBezTo>
                  <a:pt x="255" y="295"/>
                  <a:pt x="249" y="293"/>
                  <a:pt x="243" y="296"/>
                </a:cubicBezTo>
                <a:cubicBezTo>
                  <a:pt x="238" y="299"/>
                  <a:pt x="237" y="306"/>
                  <a:pt x="240" y="311"/>
                </a:cubicBezTo>
                <a:cubicBezTo>
                  <a:pt x="260" y="345"/>
                  <a:pt x="260" y="345"/>
                  <a:pt x="260" y="345"/>
                </a:cubicBezTo>
                <a:cubicBezTo>
                  <a:pt x="262" y="347"/>
                  <a:pt x="262" y="350"/>
                  <a:pt x="261" y="353"/>
                </a:cubicBezTo>
                <a:cubicBezTo>
                  <a:pt x="261" y="356"/>
                  <a:pt x="259" y="359"/>
                  <a:pt x="256" y="361"/>
                </a:cubicBezTo>
                <a:cubicBezTo>
                  <a:pt x="250" y="364"/>
                  <a:pt x="243" y="362"/>
                  <a:pt x="239" y="357"/>
                </a:cubicBezTo>
                <a:cubicBezTo>
                  <a:pt x="239" y="357"/>
                  <a:pt x="239" y="357"/>
                  <a:pt x="239" y="357"/>
                </a:cubicBezTo>
                <a:cubicBezTo>
                  <a:pt x="228" y="337"/>
                  <a:pt x="228" y="337"/>
                  <a:pt x="228" y="337"/>
                </a:cubicBezTo>
                <a:cubicBezTo>
                  <a:pt x="228" y="337"/>
                  <a:pt x="228" y="337"/>
                  <a:pt x="228" y="337"/>
                </a:cubicBezTo>
                <a:cubicBezTo>
                  <a:pt x="228" y="337"/>
                  <a:pt x="228" y="337"/>
                  <a:pt x="228" y="337"/>
                </a:cubicBezTo>
                <a:cubicBezTo>
                  <a:pt x="220" y="325"/>
                  <a:pt x="220" y="325"/>
                  <a:pt x="220" y="325"/>
                </a:cubicBezTo>
                <a:cubicBezTo>
                  <a:pt x="217" y="320"/>
                  <a:pt x="210" y="319"/>
                  <a:pt x="206" y="322"/>
                </a:cubicBezTo>
                <a:cubicBezTo>
                  <a:pt x="201" y="325"/>
                  <a:pt x="199" y="332"/>
                  <a:pt x="202" y="337"/>
                </a:cubicBezTo>
                <a:cubicBezTo>
                  <a:pt x="210" y="348"/>
                  <a:pt x="210" y="348"/>
                  <a:pt x="210" y="348"/>
                </a:cubicBezTo>
                <a:cubicBezTo>
                  <a:pt x="211" y="350"/>
                  <a:pt x="214" y="358"/>
                  <a:pt x="207" y="363"/>
                </a:cubicBezTo>
                <a:cubicBezTo>
                  <a:pt x="201" y="366"/>
                  <a:pt x="193" y="362"/>
                  <a:pt x="190" y="357"/>
                </a:cubicBezTo>
                <a:cubicBezTo>
                  <a:pt x="158" y="304"/>
                  <a:pt x="158" y="304"/>
                  <a:pt x="158" y="304"/>
                </a:cubicBezTo>
                <a:cubicBezTo>
                  <a:pt x="156" y="300"/>
                  <a:pt x="153" y="298"/>
                  <a:pt x="149" y="298"/>
                </a:cubicBezTo>
                <a:cubicBezTo>
                  <a:pt x="128" y="298"/>
                  <a:pt x="128" y="298"/>
                  <a:pt x="128" y="298"/>
                </a:cubicBezTo>
                <a:cubicBezTo>
                  <a:pt x="128" y="202"/>
                  <a:pt x="128" y="202"/>
                  <a:pt x="128" y="202"/>
                </a:cubicBezTo>
                <a:cubicBezTo>
                  <a:pt x="184" y="202"/>
                  <a:pt x="184" y="202"/>
                  <a:pt x="184" y="202"/>
                </a:cubicBezTo>
                <a:cubicBezTo>
                  <a:pt x="176" y="207"/>
                  <a:pt x="176" y="207"/>
                  <a:pt x="176" y="207"/>
                </a:cubicBezTo>
                <a:cubicBezTo>
                  <a:pt x="166" y="213"/>
                  <a:pt x="160" y="223"/>
                  <a:pt x="160" y="234"/>
                </a:cubicBezTo>
                <a:cubicBezTo>
                  <a:pt x="160" y="244"/>
                  <a:pt x="164" y="254"/>
                  <a:pt x="170" y="260"/>
                </a:cubicBezTo>
                <a:cubicBezTo>
                  <a:pt x="177" y="265"/>
                  <a:pt x="185" y="267"/>
                  <a:pt x="193" y="266"/>
                </a:cubicBezTo>
                <a:cubicBezTo>
                  <a:pt x="307" y="247"/>
                  <a:pt x="307" y="247"/>
                  <a:pt x="307" y="247"/>
                </a:cubicBezTo>
                <a:lnTo>
                  <a:pt x="349" y="319"/>
                </a:lnTo>
                <a:close/>
                <a:moveTo>
                  <a:pt x="341" y="202"/>
                </a:moveTo>
                <a:cubicBezTo>
                  <a:pt x="384" y="202"/>
                  <a:pt x="384" y="202"/>
                  <a:pt x="384" y="202"/>
                </a:cubicBezTo>
                <a:cubicBezTo>
                  <a:pt x="384" y="298"/>
                  <a:pt x="384" y="298"/>
                  <a:pt x="384" y="298"/>
                </a:cubicBezTo>
                <a:cubicBezTo>
                  <a:pt x="362" y="298"/>
                  <a:pt x="362" y="298"/>
                  <a:pt x="362" y="298"/>
                </a:cubicBezTo>
                <a:cubicBezTo>
                  <a:pt x="362" y="298"/>
                  <a:pt x="362" y="299"/>
                  <a:pt x="361" y="299"/>
                </a:cubicBezTo>
                <a:cubicBezTo>
                  <a:pt x="322" y="230"/>
                  <a:pt x="322" y="230"/>
                  <a:pt x="322" y="230"/>
                </a:cubicBezTo>
                <a:cubicBezTo>
                  <a:pt x="320" y="226"/>
                  <a:pt x="316" y="224"/>
                  <a:pt x="311" y="225"/>
                </a:cubicBezTo>
                <a:cubicBezTo>
                  <a:pt x="190" y="245"/>
                  <a:pt x="190" y="245"/>
                  <a:pt x="190" y="245"/>
                </a:cubicBezTo>
                <a:cubicBezTo>
                  <a:pt x="187" y="246"/>
                  <a:pt x="185" y="245"/>
                  <a:pt x="184" y="244"/>
                </a:cubicBezTo>
                <a:cubicBezTo>
                  <a:pt x="182" y="242"/>
                  <a:pt x="181" y="238"/>
                  <a:pt x="181" y="234"/>
                </a:cubicBezTo>
                <a:cubicBezTo>
                  <a:pt x="181" y="229"/>
                  <a:pt x="184" y="227"/>
                  <a:pt x="186" y="226"/>
                </a:cubicBezTo>
                <a:cubicBezTo>
                  <a:pt x="268" y="182"/>
                  <a:pt x="268" y="182"/>
                  <a:pt x="268" y="182"/>
                </a:cubicBezTo>
                <a:cubicBezTo>
                  <a:pt x="338" y="202"/>
                  <a:pt x="338" y="202"/>
                  <a:pt x="338" y="202"/>
                </a:cubicBezTo>
                <a:cubicBezTo>
                  <a:pt x="339" y="202"/>
                  <a:pt x="340" y="202"/>
                  <a:pt x="341" y="202"/>
                </a:cubicBezTo>
                <a:close/>
              </a:path>
            </a:pathLst>
          </a:custGeom>
          <a:solidFill>
            <a:schemeClr val="accent3"/>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grpSp>
        <p:nvGrpSpPr>
          <p:cNvPr id="76" name="Group 927"/>
          <p:cNvGrpSpPr>
            <a:grpSpLocks noChangeAspect="1"/>
          </p:cNvGrpSpPr>
          <p:nvPr/>
        </p:nvGrpSpPr>
        <p:grpSpPr bwMode="auto">
          <a:xfrm>
            <a:off x="4188093" y="4227580"/>
            <a:ext cx="767812" cy="767812"/>
            <a:chOff x="5432" y="3568"/>
            <a:chExt cx="340" cy="340"/>
          </a:xfrm>
          <a:solidFill>
            <a:schemeClr val="accent2"/>
          </a:solidFill>
        </p:grpSpPr>
        <p:sp>
          <p:nvSpPr>
            <p:cNvPr id="77" name="Freeform 928"/>
            <p:cNvSpPr>
              <a:spLocks noEditPoints="1"/>
            </p:cNvSpPr>
            <p:nvPr/>
          </p:nvSpPr>
          <p:spPr bwMode="auto">
            <a:xfrm>
              <a:off x="5432" y="3568"/>
              <a:ext cx="340" cy="340"/>
            </a:xfrm>
            <a:custGeom>
              <a:avLst/>
              <a:gdLst>
                <a:gd name="T0" fmla="*/ 332 w 512"/>
                <a:gd name="T1" fmla="*/ 245 h 512"/>
                <a:gd name="T2" fmla="*/ 340 w 512"/>
                <a:gd name="T3" fmla="*/ 305 h 512"/>
                <a:gd name="T4" fmla="*/ 256 w 512"/>
                <a:gd name="T5" fmla="*/ 341 h 512"/>
                <a:gd name="T6" fmla="*/ 171 w 512"/>
                <a:gd name="T7" fmla="*/ 306 h 512"/>
                <a:gd name="T8" fmla="*/ 179 w 512"/>
                <a:gd name="T9" fmla="*/ 245 h 512"/>
                <a:gd name="T10" fmla="*/ 251 w 512"/>
                <a:gd name="T11" fmla="*/ 276 h 512"/>
                <a:gd name="T12" fmla="*/ 256 w 512"/>
                <a:gd name="T13" fmla="*/ 277 h 512"/>
                <a:gd name="T14" fmla="*/ 260 w 512"/>
                <a:gd name="T15" fmla="*/ 276 h 512"/>
                <a:gd name="T16" fmla="*/ 332 w 512"/>
                <a:gd name="T17" fmla="*/ 245 h 512"/>
                <a:gd name="T18" fmla="*/ 136 w 512"/>
                <a:gd name="T19" fmla="*/ 203 h 512"/>
                <a:gd name="T20" fmla="*/ 256 w 512"/>
                <a:gd name="T21" fmla="*/ 255 h 512"/>
                <a:gd name="T22" fmla="*/ 376 w 512"/>
                <a:gd name="T23" fmla="*/ 203 h 512"/>
                <a:gd name="T24" fmla="*/ 256 w 512"/>
                <a:gd name="T25" fmla="*/ 160 h 512"/>
                <a:gd name="T26" fmla="*/ 136 w 512"/>
                <a:gd name="T27" fmla="*/ 203 h 512"/>
                <a:gd name="T28" fmla="*/ 512 w 512"/>
                <a:gd name="T29" fmla="*/ 256 h 512"/>
                <a:gd name="T30" fmla="*/ 256 w 512"/>
                <a:gd name="T31" fmla="*/ 512 h 512"/>
                <a:gd name="T32" fmla="*/ 0 w 512"/>
                <a:gd name="T33" fmla="*/ 256 h 512"/>
                <a:gd name="T34" fmla="*/ 256 w 512"/>
                <a:gd name="T35" fmla="*/ 0 h 512"/>
                <a:gd name="T36" fmla="*/ 512 w 512"/>
                <a:gd name="T37" fmla="*/ 256 h 512"/>
                <a:gd name="T38" fmla="*/ 416 w 512"/>
                <a:gd name="T39" fmla="*/ 202 h 512"/>
                <a:gd name="T40" fmla="*/ 409 w 512"/>
                <a:gd name="T41" fmla="*/ 192 h 512"/>
                <a:gd name="T42" fmla="*/ 259 w 512"/>
                <a:gd name="T43" fmla="*/ 139 h 512"/>
                <a:gd name="T44" fmla="*/ 252 w 512"/>
                <a:gd name="T45" fmla="*/ 139 h 512"/>
                <a:gd name="T46" fmla="*/ 103 w 512"/>
                <a:gd name="T47" fmla="*/ 192 h 512"/>
                <a:gd name="T48" fmla="*/ 96 w 512"/>
                <a:gd name="T49" fmla="*/ 202 h 512"/>
                <a:gd name="T50" fmla="*/ 102 w 512"/>
                <a:gd name="T51" fmla="*/ 212 h 512"/>
                <a:gd name="T52" fmla="*/ 159 w 512"/>
                <a:gd name="T53" fmla="*/ 236 h 512"/>
                <a:gd name="T54" fmla="*/ 149 w 512"/>
                <a:gd name="T55" fmla="*/ 308 h 512"/>
                <a:gd name="T56" fmla="*/ 150 w 512"/>
                <a:gd name="T57" fmla="*/ 314 h 512"/>
                <a:gd name="T58" fmla="*/ 256 w 512"/>
                <a:gd name="T59" fmla="*/ 362 h 512"/>
                <a:gd name="T60" fmla="*/ 360 w 512"/>
                <a:gd name="T61" fmla="*/ 316 h 512"/>
                <a:gd name="T62" fmla="*/ 362 w 512"/>
                <a:gd name="T63" fmla="*/ 308 h 512"/>
                <a:gd name="T64" fmla="*/ 353 w 512"/>
                <a:gd name="T65" fmla="*/ 236 h 512"/>
                <a:gd name="T66" fmla="*/ 384 w 512"/>
                <a:gd name="T67" fmla="*/ 223 h 512"/>
                <a:gd name="T68" fmla="*/ 384 w 512"/>
                <a:gd name="T69" fmla="*/ 352 h 512"/>
                <a:gd name="T70" fmla="*/ 394 w 512"/>
                <a:gd name="T71" fmla="*/ 362 h 512"/>
                <a:gd name="T72" fmla="*/ 405 w 512"/>
                <a:gd name="T73" fmla="*/ 352 h 512"/>
                <a:gd name="T74" fmla="*/ 405 w 512"/>
                <a:gd name="T75" fmla="*/ 214 h 512"/>
                <a:gd name="T76" fmla="*/ 409 w 512"/>
                <a:gd name="T77" fmla="*/ 212 h 512"/>
                <a:gd name="T78" fmla="*/ 416 w 512"/>
                <a:gd name="T79"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 h="512">
                  <a:moveTo>
                    <a:pt x="332" y="245"/>
                  </a:moveTo>
                  <a:cubicBezTo>
                    <a:pt x="340" y="305"/>
                    <a:pt x="340" y="305"/>
                    <a:pt x="340" y="305"/>
                  </a:cubicBezTo>
                  <a:cubicBezTo>
                    <a:pt x="331" y="315"/>
                    <a:pt x="299" y="341"/>
                    <a:pt x="256" y="341"/>
                  </a:cubicBezTo>
                  <a:cubicBezTo>
                    <a:pt x="201" y="341"/>
                    <a:pt x="177" y="315"/>
                    <a:pt x="171" y="306"/>
                  </a:cubicBezTo>
                  <a:cubicBezTo>
                    <a:pt x="179" y="245"/>
                    <a:pt x="179" y="245"/>
                    <a:pt x="179" y="245"/>
                  </a:cubicBezTo>
                  <a:cubicBezTo>
                    <a:pt x="251" y="276"/>
                    <a:pt x="251" y="276"/>
                    <a:pt x="251" y="276"/>
                  </a:cubicBezTo>
                  <a:cubicBezTo>
                    <a:pt x="253" y="277"/>
                    <a:pt x="254" y="277"/>
                    <a:pt x="256" y="277"/>
                  </a:cubicBezTo>
                  <a:cubicBezTo>
                    <a:pt x="257" y="277"/>
                    <a:pt x="259" y="277"/>
                    <a:pt x="260" y="276"/>
                  </a:cubicBezTo>
                  <a:lnTo>
                    <a:pt x="332" y="245"/>
                  </a:lnTo>
                  <a:close/>
                  <a:moveTo>
                    <a:pt x="136" y="203"/>
                  </a:moveTo>
                  <a:cubicBezTo>
                    <a:pt x="256" y="255"/>
                    <a:pt x="256" y="255"/>
                    <a:pt x="256" y="255"/>
                  </a:cubicBezTo>
                  <a:cubicBezTo>
                    <a:pt x="376" y="203"/>
                    <a:pt x="376" y="203"/>
                    <a:pt x="376" y="203"/>
                  </a:cubicBezTo>
                  <a:cubicBezTo>
                    <a:pt x="256" y="160"/>
                    <a:pt x="256" y="160"/>
                    <a:pt x="256" y="160"/>
                  </a:cubicBezTo>
                  <a:lnTo>
                    <a:pt x="136" y="203"/>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6" y="202"/>
                  </a:moveTo>
                  <a:cubicBezTo>
                    <a:pt x="416" y="198"/>
                    <a:pt x="413" y="194"/>
                    <a:pt x="409" y="192"/>
                  </a:cubicBezTo>
                  <a:cubicBezTo>
                    <a:pt x="259" y="139"/>
                    <a:pt x="259" y="139"/>
                    <a:pt x="259" y="139"/>
                  </a:cubicBezTo>
                  <a:cubicBezTo>
                    <a:pt x="257" y="138"/>
                    <a:pt x="254" y="138"/>
                    <a:pt x="252" y="139"/>
                  </a:cubicBezTo>
                  <a:cubicBezTo>
                    <a:pt x="103" y="192"/>
                    <a:pt x="103" y="192"/>
                    <a:pt x="103" y="192"/>
                  </a:cubicBezTo>
                  <a:cubicBezTo>
                    <a:pt x="99" y="194"/>
                    <a:pt x="96" y="198"/>
                    <a:pt x="96" y="202"/>
                  </a:cubicBezTo>
                  <a:cubicBezTo>
                    <a:pt x="96" y="206"/>
                    <a:pt x="98" y="210"/>
                    <a:pt x="102" y="212"/>
                  </a:cubicBezTo>
                  <a:cubicBezTo>
                    <a:pt x="159" y="236"/>
                    <a:pt x="159" y="236"/>
                    <a:pt x="159" y="236"/>
                  </a:cubicBezTo>
                  <a:cubicBezTo>
                    <a:pt x="149" y="308"/>
                    <a:pt x="149" y="308"/>
                    <a:pt x="149" y="308"/>
                  </a:cubicBezTo>
                  <a:cubicBezTo>
                    <a:pt x="149" y="310"/>
                    <a:pt x="149" y="312"/>
                    <a:pt x="150" y="314"/>
                  </a:cubicBezTo>
                  <a:cubicBezTo>
                    <a:pt x="152" y="316"/>
                    <a:pt x="179" y="362"/>
                    <a:pt x="256" y="362"/>
                  </a:cubicBezTo>
                  <a:cubicBezTo>
                    <a:pt x="319" y="362"/>
                    <a:pt x="358" y="318"/>
                    <a:pt x="360" y="316"/>
                  </a:cubicBezTo>
                  <a:cubicBezTo>
                    <a:pt x="362" y="314"/>
                    <a:pt x="363" y="311"/>
                    <a:pt x="362" y="308"/>
                  </a:cubicBezTo>
                  <a:cubicBezTo>
                    <a:pt x="353" y="236"/>
                    <a:pt x="353" y="236"/>
                    <a:pt x="353" y="236"/>
                  </a:cubicBezTo>
                  <a:cubicBezTo>
                    <a:pt x="384" y="223"/>
                    <a:pt x="384" y="223"/>
                    <a:pt x="384" y="223"/>
                  </a:cubicBezTo>
                  <a:cubicBezTo>
                    <a:pt x="384" y="352"/>
                    <a:pt x="384" y="352"/>
                    <a:pt x="384" y="352"/>
                  </a:cubicBezTo>
                  <a:cubicBezTo>
                    <a:pt x="384" y="358"/>
                    <a:pt x="388" y="362"/>
                    <a:pt x="394" y="362"/>
                  </a:cubicBezTo>
                  <a:cubicBezTo>
                    <a:pt x="400" y="362"/>
                    <a:pt x="405" y="358"/>
                    <a:pt x="405" y="352"/>
                  </a:cubicBezTo>
                  <a:cubicBezTo>
                    <a:pt x="405" y="214"/>
                    <a:pt x="405" y="214"/>
                    <a:pt x="405" y="214"/>
                  </a:cubicBezTo>
                  <a:cubicBezTo>
                    <a:pt x="409" y="212"/>
                    <a:pt x="409" y="212"/>
                    <a:pt x="409" y="212"/>
                  </a:cubicBezTo>
                  <a:cubicBezTo>
                    <a:pt x="413" y="210"/>
                    <a:pt x="416" y="206"/>
                    <a:pt x="416" y="202"/>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4" name="Freeform 929"/>
            <p:cNvSpPr>
              <a:spLocks noEditPoints="1"/>
            </p:cNvSpPr>
            <p:nvPr/>
          </p:nvSpPr>
          <p:spPr bwMode="auto">
            <a:xfrm>
              <a:off x="5432" y="3568"/>
              <a:ext cx="340" cy="340"/>
            </a:xfrm>
            <a:custGeom>
              <a:avLst/>
              <a:gdLst>
                <a:gd name="T0" fmla="*/ 332 w 512"/>
                <a:gd name="T1" fmla="*/ 245 h 512"/>
                <a:gd name="T2" fmla="*/ 340 w 512"/>
                <a:gd name="T3" fmla="*/ 305 h 512"/>
                <a:gd name="T4" fmla="*/ 256 w 512"/>
                <a:gd name="T5" fmla="*/ 341 h 512"/>
                <a:gd name="T6" fmla="*/ 171 w 512"/>
                <a:gd name="T7" fmla="*/ 306 h 512"/>
                <a:gd name="T8" fmla="*/ 179 w 512"/>
                <a:gd name="T9" fmla="*/ 245 h 512"/>
                <a:gd name="T10" fmla="*/ 251 w 512"/>
                <a:gd name="T11" fmla="*/ 276 h 512"/>
                <a:gd name="T12" fmla="*/ 256 w 512"/>
                <a:gd name="T13" fmla="*/ 277 h 512"/>
                <a:gd name="T14" fmla="*/ 260 w 512"/>
                <a:gd name="T15" fmla="*/ 276 h 512"/>
                <a:gd name="T16" fmla="*/ 332 w 512"/>
                <a:gd name="T17" fmla="*/ 245 h 512"/>
                <a:gd name="T18" fmla="*/ 136 w 512"/>
                <a:gd name="T19" fmla="*/ 203 h 512"/>
                <a:gd name="T20" fmla="*/ 256 w 512"/>
                <a:gd name="T21" fmla="*/ 255 h 512"/>
                <a:gd name="T22" fmla="*/ 376 w 512"/>
                <a:gd name="T23" fmla="*/ 203 h 512"/>
                <a:gd name="T24" fmla="*/ 256 w 512"/>
                <a:gd name="T25" fmla="*/ 160 h 512"/>
                <a:gd name="T26" fmla="*/ 136 w 512"/>
                <a:gd name="T27" fmla="*/ 203 h 512"/>
                <a:gd name="T28" fmla="*/ 512 w 512"/>
                <a:gd name="T29" fmla="*/ 256 h 512"/>
                <a:gd name="T30" fmla="*/ 256 w 512"/>
                <a:gd name="T31" fmla="*/ 512 h 512"/>
                <a:gd name="T32" fmla="*/ 0 w 512"/>
                <a:gd name="T33" fmla="*/ 256 h 512"/>
                <a:gd name="T34" fmla="*/ 256 w 512"/>
                <a:gd name="T35" fmla="*/ 0 h 512"/>
                <a:gd name="T36" fmla="*/ 512 w 512"/>
                <a:gd name="T37" fmla="*/ 256 h 512"/>
                <a:gd name="T38" fmla="*/ 416 w 512"/>
                <a:gd name="T39" fmla="*/ 202 h 512"/>
                <a:gd name="T40" fmla="*/ 409 w 512"/>
                <a:gd name="T41" fmla="*/ 192 h 512"/>
                <a:gd name="T42" fmla="*/ 259 w 512"/>
                <a:gd name="T43" fmla="*/ 139 h 512"/>
                <a:gd name="T44" fmla="*/ 252 w 512"/>
                <a:gd name="T45" fmla="*/ 139 h 512"/>
                <a:gd name="T46" fmla="*/ 103 w 512"/>
                <a:gd name="T47" fmla="*/ 192 h 512"/>
                <a:gd name="T48" fmla="*/ 96 w 512"/>
                <a:gd name="T49" fmla="*/ 202 h 512"/>
                <a:gd name="T50" fmla="*/ 102 w 512"/>
                <a:gd name="T51" fmla="*/ 212 h 512"/>
                <a:gd name="T52" fmla="*/ 159 w 512"/>
                <a:gd name="T53" fmla="*/ 236 h 512"/>
                <a:gd name="T54" fmla="*/ 149 w 512"/>
                <a:gd name="T55" fmla="*/ 308 h 512"/>
                <a:gd name="T56" fmla="*/ 150 w 512"/>
                <a:gd name="T57" fmla="*/ 314 h 512"/>
                <a:gd name="T58" fmla="*/ 256 w 512"/>
                <a:gd name="T59" fmla="*/ 362 h 512"/>
                <a:gd name="T60" fmla="*/ 360 w 512"/>
                <a:gd name="T61" fmla="*/ 316 h 512"/>
                <a:gd name="T62" fmla="*/ 362 w 512"/>
                <a:gd name="T63" fmla="*/ 308 h 512"/>
                <a:gd name="T64" fmla="*/ 353 w 512"/>
                <a:gd name="T65" fmla="*/ 236 h 512"/>
                <a:gd name="T66" fmla="*/ 384 w 512"/>
                <a:gd name="T67" fmla="*/ 223 h 512"/>
                <a:gd name="T68" fmla="*/ 384 w 512"/>
                <a:gd name="T69" fmla="*/ 352 h 512"/>
                <a:gd name="T70" fmla="*/ 394 w 512"/>
                <a:gd name="T71" fmla="*/ 362 h 512"/>
                <a:gd name="T72" fmla="*/ 405 w 512"/>
                <a:gd name="T73" fmla="*/ 352 h 512"/>
                <a:gd name="T74" fmla="*/ 405 w 512"/>
                <a:gd name="T75" fmla="*/ 214 h 512"/>
                <a:gd name="T76" fmla="*/ 409 w 512"/>
                <a:gd name="T77" fmla="*/ 212 h 512"/>
                <a:gd name="T78" fmla="*/ 416 w 512"/>
                <a:gd name="T79" fmla="*/ 20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 h="512">
                  <a:moveTo>
                    <a:pt x="332" y="245"/>
                  </a:moveTo>
                  <a:cubicBezTo>
                    <a:pt x="340" y="305"/>
                    <a:pt x="340" y="305"/>
                    <a:pt x="340" y="305"/>
                  </a:cubicBezTo>
                  <a:cubicBezTo>
                    <a:pt x="331" y="315"/>
                    <a:pt x="299" y="341"/>
                    <a:pt x="256" y="341"/>
                  </a:cubicBezTo>
                  <a:cubicBezTo>
                    <a:pt x="201" y="341"/>
                    <a:pt x="177" y="315"/>
                    <a:pt x="171" y="306"/>
                  </a:cubicBezTo>
                  <a:cubicBezTo>
                    <a:pt x="179" y="245"/>
                    <a:pt x="179" y="245"/>
                    <a:pt x="179" y="245"/>
                  </a:cubicBezTo>
                  <a:cubicBezTo>
                    <a:pt x="251" y="276"/>
                    <a:pt x="251" y="276"/>
                    <a:pt x="251" y="276"/>
                  </a:cubicBezTo>
                  <a:cubicBezTo>
                    <a:pt x="253" y="277"/>
                    <a:pt x="254" y="277"/>
                    <a:pt x="256" y="277"/>
                  </a:cubicBezTo>
                  <a:cubicBezTo>
                    <a:pt x="257" y="277"/>
                    <a:pt x="259" y="277"/>
                    <a:pt x="260" y="276"/>
                  </a:cubicBezTo>
                  <a:lnTo>
                    <a:pt x="332" y="245"/>
                  </a:lnTo>
                  <a:close/>
                  <a:moveTo>
                    <a:pt x="136" y="203"/>
                  </a:moveTo>
                  <a:cubicBezTo>
                    <a:pt x="256" y="255"/>
                    <a:pt x="256" y="255"/>
                    <a:pt x="256" y="255"/>
                  </a:cubicBezTo>
                  <a:cubicBezTo>
                    <a:pt x="376" y="203"/>
                    <a:pt x="376" y="203"/>
                    <a:pt x="376" y="203"/>
                  </a:cubicBezTo>
                  <a:cubicBezTo>
                    <a:pt x="256" y="160"/>
                    <a:pt x="256" y="160"/>
                    <a:pt x="256" y="160"/>
                  </a:cubicBezTo>
                  <a:lnTo>
                    <a:pt x="136" y="203"/>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6" y="202"/>
                  </a:moveTo>
                  <a:cubicBezTo>
                    <a:pt x="416" y="198"/>
                    <a:pt x="413" y="194"/>
                    <a:pt x="409" y="192"/>
                  </a:cubicBezTo>
                  <a:cubicBezTo>
                    <a:pt x="259" y="139"/>
                    <a:pt x="259" y="139"/>
                    <a:pt x="259" y="139"/>
                  </a:cubicBezTo>
                  <a:cubicBezTo>
                    <a:pt x="257" y="138"/>
                    <a:pt x="254" y="138"/>
                    <a:pt x="252" y="139"/>
                  </a:cubicBezTo>
                  <a:cubicBezTo>
                    <a:pt x="103" y="192"/>
                    <a:pt x="103" y="192"/>
                    <a:pt x="103" y="192"/>
                  </a:cubicBezTo>
                  <a:cubicBezTo>
                    <a:pt x="99" y="194"/>
                    <a:pt x="96" y="198"/>
                    <a:pt x="96" y="202"/>
                  </a:cubicBezTo>
                  <a:cubicBezTo>
                    <a:pt x="96" y="206"/>
                    <a:pt x="98" y="210"/>
                    <a:pt x="102" y="212"/>
                  </a:cubicBezTo>
                  <a:cubicBezTo>
                    <a:pt x="159" y="236"/>
                    <a:pt x="159" y="236"/>
                    <a:pt x="159" y="236"/>
                  </a:cubicBezTo>
                  <a:cubicBezTo>
                    <a:pt x="149" y="308"/>
                    <a:pt x="149" y="308"/>
                    <a:pt x="149" y="308"/>
                  </a:cubicBezTo>
                  <a:cubicBezTo>
                    <a:pt x="149" y="310"/>
                    <a:pt x="149" y="312"/>
                    <a:pt x="150" y="314"/>
                  </a:cubicBezTo>
                  <a:cubicBezTo>
                    <a:pt x="152" y="316"/>
                    <a:pt x="179" y="362"/>
                    <a:pt x="256" y="362"/>
                  </a:cubicBezTo>
                  <a:cubicBezTo>
                    <a:pt x="319" y="362"/>
                    <a:pt x="358" y="318"/>
                    <a:pt x="360" y="316"/>
                  </a:cubicBezTo>
                  <a:cubicBezTo>
                    <a:pt x="362" y="314"/>
                    <a:pt x="363" y="311"/>
                    <a:pt x="362" y="308"/>
                  </a:cubicBezTo>
                  <a:cubicBezTo>
                    <a:pt x="353" y="236"/>
                    <a:pt x="353" y="236"/>
                    <a:pt x="353" y="236"/>
                  </a:cubicBezTo>
                  <a:cubicBezTo>
                    <a:pt x="384" y="223"/>
                    <a:pt x="384" y="223"/>
                    <a:pt x="384" y="223"/>
                  </a:cubicBezTo>
                  <a:cubicBezTo>
                    <a:pt x="384" y="352"/>
                    <a:pt x="384" y="352"/>
                    <a:pt x="384" y="352"/>
                  </a:cubicBezTo>
                  <a:cubicBezTo>
                    <a:pt x="384" y="358"/>
                    <a:pt x="388" y="362"/>
                    <a:pt x="394" y="362"/>
                  </a:cubicBezTo>
                  <a:cubicBezTo>
                    <a:pt x="400" y="362"/>
                    <a:pt x="405" y="358"/>
                    <a:pt x="405" y="352"/>
                  </a:cubicBezTo>
                  <a:cubicBezTo>
                    <a:pt x="405" y="214"/>
                    <a:pt x="405" y="214"/>
                    <a:pt x="405" y="214"/>
                  </a:cubicBezTo>
                  <a:cubicBezTo>
                    <a:pt x="409" y="212"/>
                    <a:pt x="409" y="212"/>
                    <a:pt x="409" y="212"/>
                  </a:cubicBezTo>
                  <a:cubicBezTo>
                    <a:pt x="413" y="210"/>
                    <a:pt x="416" y="206"/>
                    <a:pt x="416" y="202"/>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85" name="Group 531"/>
          <p:cNvGrpSpPr>
            <a:grpSpLocks noChangeAspect="1"/>
          </p:cNvGrpSpPr>
          <p:nvPr/>
        </p:nvGrpSpPr>
        <p:grpSpPr bwMode="auto">
          <a:xfrm>
            <a:off x="3288093" y="3730585"/>
            <a:ext cx="767812" cy="767812"/>
            <a:chOff x="3061" y="1953"/>
            <a:chExt cx="340" cy="340"/>
          </a:xfrm>
          <a:solidFill>
            <a:schemeClr val="accent1"/>
          </a:solidFill>
        </p:grpSpPr>
        <p:sp>
          <p:nvSpPr>
            <p:cNvPr id="86" name="Freeform 532"/>
            <p:cNvSpPr>
              <a:spLocks noEditPoints="1"/>
            </p:cNvSpPr>
            <p:nvPr/>
          </p:nvSpPr>
          <p:spPr bwMode="auto">
            <a:xfrm>
              <a:off x="3061" y="1953"/>
              <a:ext cx="340" cy="340"/>
            </a:xfrm>
            <a:custGeom>
              <a:avLst/>
              <a:gdLst>
                <a:gd name="T0" fmla="*/ 356 w 512"/>
                <a:gd name="T1" fmla="*/ 352 h 512"/>
                <a:gd name="T2" fmla="*/ 366 w 512"/>
                <a:gd name="T3" fmla="*/ 373 h 512"/>
                <a:gd name="T4" fmla="*/ 145 w 512"/>
                <a:gd name="T5" fmla="*/ 373 h 512"/>
                <a:gd name="T6" fmla="*/ 156 w 512"/>
                <a:gd name="T7" fmla="*/ 352 h 512"/>
                <a:gd name="T8" fmla="*/ 356 w 512"/>
                <a:gd name="T9" fmla="*/ 352 h 512"/>
                <a:gd name="T10" fmla="*/ 256 w 512"/>
                <a:gd name="T11" fmla="*/ 118 h 512"/>
                <a:gd name="T12" fmla="*/ 180 w 512"/>
                <a:gd name="T13" fmla="*/ 160 h 512"/>
                <a:gd name="T14" fmla="*/ 331 w 512"/>
                <a:gd name="T15" fmla="*/ 160 h 512"/>
                <a:gd name="T16" fmla="*/ 256 w 512"/>
                <a:gd name="T17" fmla="*/ 118 h 512"/>
                <a:gd name="T18" fmla="*/ 512 w 512"/>
                <a:gd name="T19" fmla="*/ 256 h 512"/>
                <a:gd name="T20" fmla="*/ 256 w 512"/>
                <a:gd name="T21" fmla="*/ 512 h 512"/>
                <a:gd name="T22" fmla="*/ 0 w 512"/>
                <a:gd name="T23" fmla="*/ 256 h 512"/>
                <a:gd name="T24" fmla="*/ 256 w 512"/>
                <a:gd name="T25" fmla="*/ 0 h 512"/>
                <a:gd name="T26" fmla="*/ 512 w 512"/>
                <a:gd name="T27" fmla="*/ 256 h 512"/>
                <a:gd name="T28" fmla="*/ 128 w 512"/>
                <a:gd name="T29" fmla="*/ 173 h 512"/>
                <a:gd name="T30" fmla="*/ 138 w 512"/>
                <a:gd name="T31" fmla="*/ 181 h 512"/>
                <a:gd name="T32" fmla="*/ 373 w 512"/>
                <a:gd name="T33" fmla="*/ 181 h 512"/>
                <a:gd name="T34" fmla="*/ 383 w 512"/>
                <a:gd name="T35" fmla="*/ 173 h 512"/>
                <a:gd name="T36" fmla="*/ 378 w 512"/>
                <a:gd name="T37" fmla="*/ 161 h 512"/>
                <a:gd name="T38" fmla="*/ 261 w 512"/>
                <a:gd name="T39" fmla="*/ 97 h 512"/>
                <a:gd name="T40" fmla="*/ 251 w 512"/>
                <a:gd name="T41" fmla="*/ 97 h 512"/>
                <a:gd name="T42" fmla="*/ 133 w 512"/>
                <a:gd name="T43" fmla="*/ 161 h 512"/>
                <a:gd name="T44" fmla="*/ 128 w 512"/>
                <a:gd name="T45" fmla="*/ 173 h 512"/>
                <a:gd name="T46" fmla="*/ 352 w 512"/>
                <a:gd name="T47" fmla="*/ 202 h 512"/>
                <a:gd name="T48" fmla="*/ 341 w 512"/>
                <a:gd name="T49" fmla="*/ 213 h 512"/>
                <a:gd name="T50" fmla="*/ 341 w 512"/>
                <a:gd name="T51" fmla="*/ 298 h 512"/>
                <a:gd name="T52" fmla="*/ 352 w 512"/>
                <a:gd name="T53" fmla="*/ 309 h 512"/>
                <a:gd name="T54" fmla="*/ 362 w 512"/>
                <a:gd name="T55" fmla="*/ 298 h 512"/>
                <a:gd name="T56" fmla="*/ 362 w 512"/>
                <a:gd name="T57" fmla="*/ 213 h 512"/>
                <a:gd name="T58" fmla="*/ 352 w 512"/>
                <a:gd name="T59" fmla="*/ 202 h 512"/>
                <a:gd name="T60" fmla="*/ 288 w 512"/>
                <a:gd name="T61" fmla="*/ 202 h 512"/>
                <a:gd name="T62" fmla="*/ 277 w 512"/>
                <a:gd name="T63" fmla="*/ 213 h 512"/>
                <a:gd name="T64" fmla="*/ 277 w 512"/>
                <a:gd name="T65" fmla="*/ 298 h 512"/>
                <a:gd name="T66" fmla="*/ 288 w 512"/>
                <a:gd name="T67" fmla="*/ 309 h 512"/>
                <a:gd name="T68" fmla="*/ 298 w 512"/>
                <a:gd name="T69" fmla="*/ 298 h 512"/>
                <a:gd name="T70" fmla="*/ 298 w 512"/>
                <a:gd name="T71" fmla="*/ 213 h 512"/>
                <a:gd name="T72" fmla="*/ 288 w 512"/>
                <a:gd name="T73" fmla="*/ 202 h 512"/>
                <a:gd name="T74" fmla="*/ 224 w 512"/>
                <a:gd name="T75" fmla="*/ 202 h 512"/>
                <a:gd name="T76" fmla="*/ 213 w 512"/>
                <a:gd name="T77" fmla="*/ 213 h 512"/>
                <a:gd name="T78" fmla="*/ 213 w 512"/>
                <a:gd name="T79" fmla="*/ 298 h 512"/>
                <a:gd name="T80" fmla="*/ 224 w 512"/>
                <a:gd name="T81" fmla="*/ 309 h 512"/>
                <a:gd name="T82" fmla="*/ 234 w 512"/>
                <a:gd name="T83" fmla="*/ 298 h 512"/>
                <a:gd name="T84" fmla="*/ 234 w 512"/>
                <a:gd name="T85" fmla="*/ 213 h 512"/>
                <a:gd name="T86" fmla="*/ 224 w 512"/>
                <a:gd name="T87" fmla="*/ 202 h 512"/>
                <a:gd name="T88" fmla="*/ 160 w 512"/>
                <a:gd name="T89" fmla="*/ 202 h 512"/>
                <a:gd name="T90" fmla="*/ 149 w 512"/>
                <a:gd name="T91" fmla="*/ 213 h 512"/>
                <a:gd name="T92" fmla="*/ 149 w 512"/>
                <a:gd name="T93" fmla="*/ 298 h 512"/>
                <a:gd name="T94" fmla="*/ 160 w 512"/>
                <a:gd name="T95" fmla="*/ 309 h 512"/>
                <a:gd name="T96" fmla="*/ 170 w 512"/>
                <a:gd name="T97" fmla="*/ 298 h 512"/>
                <a:gd name="T98" fmla="*/ 170 w 512"/>
                <a:gd name="T99" fmla="*/ 213 h 512"/>
                <a:gd name="T100" fmla="*/ 160 w 512"/>
                <a:gd name="T101" fmla="*/ 202 h 512"/>
                <a:gd name="T102" fmla="*/ 393 w 512"/>
                <a:gd name="T103" fmla="*/ 379 h 512"/>
                <a:gd name="T104" fmla="*/ 372 w 512"/>
                <a:gd name="T105" fmla="*/ 336 h 512"/>
                <a:gd name="T106" fmla="*/ 362 w 512"/>
                <a:gd name="T107" fmla="*/ 330 h 512"/>
                <a:gd name="T108" fmla="*/ 149 w 512"/>
                <a:gd name="T109" fmla="*/ 330 h 512"/>
                <a:gd name="T110" fmla="*/ 139 w 512"/>
                <a:gd name="T111" fmla="*/ 336 h 512"/>
                <a:gd name="T112" fmla="*/ 118 w 512"/>
                <a:gd name="T113" fmla="*/ 379 h 512"/>
                <a:gd name="T114" fmla="*/ 119 w 512"/>
                <a:gd name="T115" fmla="*/ 389 h 512"/>
                <a:gd name="T116" fmla="*/ 128 w 512"/>
                <a:gd name="T117" fmla="*/ 394 h 512"/>
                <a:gd name="T118" fmla="*/ 384 w 512"/>
                <a:gd name="T119" fmla="*/ 394 h 512"/>
                <a:gd name="T120" fmla="*/ 393 w 512"/>
                <a:gd name="T121" fmla="*/ 389 h 512"/>
                <a:gd name="T122" fmla="*/ 393 w 512"/>
                <a:gd name="T123" fmla="*/ 37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12" h="512">
                  <a:moveTo>
                    <a:pt x="356" y="352"/>
                  </a:moveTo>
                  <a:cubicBezTo>
                    <a:pt x="366" y="373"/>
                    <a:pt x="366" y="373"/>
                    <a:pt x="366" y="373"/>
                  </a:cubicBezTo>
                  <a:cubicBezTo>
                    <a:pt x="145" y="373"/>
                    <a:pt x="145" y="373"/>
                    <a:pt x="145" y="373"/>
                  </a:cubicBezTo>
                  <a:cubicBezTo>
                    <a:pt x="156" y="352"/>
                    <a:pt x="156" y="352"/>
                    <a:pt x="156" y="352"/>
                  </a:cubicBezTo>
                  <a:lnTo>
                    <a:pt x="356" y="352"/>
                  </a:lnTo>
                  <a:close/>
                  <a:moveTo>
                    <a:pt x="256" y="118"/>
                  </a:moveTo>
                  <a:cubicBezTo>
                    <a:pt x="180" y="160"/>
                    <a:pt x="180" y="160"/>
                    <a:pt x="180" y="160"/>
                  </a:cubicBezTo>
                  <a:cubicBezTo>
                    <a:pt x="331" y="160"/>
                    <a:pt x="331" y="160"/>
                    <a:pt x="331" y="160"/>
                  </a:cubicBezTo>
                  <a:lnTo>
                    <a:pt x="256" y="118"/>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128" y="173"/>
                  </a:moveTo>
                  <a:cubicBezTo>
                    <a:pt x="129" y="178"/>
                    <a:pt x="133" y="181"/>
                    <a:pt x="138" y="181"/>
                  </a:cubicBezTo>
                  <a:cubicBezTo>
                    <a:pt x="373" y="181"/>
                    <a:pt x="373" y="181"/>
                    <a:pt x="373" y="181"/>
                  </a:cubicBezTo>
                  <a:cubicBezTo>
                    <a:pt x="378" y="181"/>
                    <a:pt x="382" y="178"/>
                    <a:pt x="383" y="173"/>
                  </a:cubicBezTo>
                  <a:cubicBezTo>
                    <a:pt x="385" y="168"/>
                    <a:pt x="382" y="163"/>
                    <a:pt x="378" y="161"/>
                  </a:cubicBezTo>
                  <a:cubicBezTo>
                    <a:pt x="261" y="97"/>
                    <a:pt x="261" y="97"/>
                    <a:pt x="261" y="97"/>
                  </a:cubicBezTo>
                  <a:cubicBezTo>
                    <a:pt x="258" y="95"/>
                    <a:pt x="254" y="95"/>
                    <a:pt x="251" y="97"/>
                  </a:cubicBezTo>
                  <a:cubicBezTo>
                    <a:pt x="133" y="161"/>
                    <a:pt x="133" y="161"/>
                    <a:pt x="133" y="161"/>
                  </a:cubicBezTo>
                  <a:cubicBezTo>
                    <a:pt x="129" y="163"/>
                    <a:pt x="127" y="168"/>
                    <a:pt x="128" y="173"/>
                  </a:cubicBezTo>
                  <a:close/>
                  <a:moveTo>
                    <a:pt x="352" y="202"/>
                  </a:moveTo>
                  <a:cubicBezTo>
                    <a:pt x="346" y="202"/>
                    <a:pt x="341" y="207"/>
                    <a:pt x="341" y="213"/>
                  </a:cubicBezTo>
                  <a:cubicBezTo>
                    <a:pt x="341" y="298"/>
                    <a:pt x="341" y="298"/>
                    <a:pt x="341" y="298"/>
                  </a:cubicBezTo>
                  <a:cubicBezTo>
                    <a:pt x="341" y="304"/>
                    <a:pt x="346" y="309"/>
                    <a:pt x="352" y="309"/>
                  </a:cubicBezTo>
                  <a:cubicBezTo>
                    <a:pt x="358" y="309"/>
                    <a:pt x="362" y="304"/>
                    <a:pt x="362" y="298"/>
                  </a:cubicBezTo>
                  <a:cubicBezTo>
                    <a:pt x="362" y="213"/>
                    <a:pt x="362" y="213"/>
                    <a:pt x="362" y="213"/>
                  </a:cubicBezTo>
                  <a:cubicBezTo>
                    <a:pt x="362" y="207"/>
                    <a:pt x="358" y="202"/>
                    <a:pt x="352" y="202"/>
                  </a:cubicBezTo>
                  <a:close/>
                  <a:moveTo>
                    <a:pt x="288" y="202"/>
                  </a:moveTo>
                  <a:cubicBezTo>
                    <a:pt x="282" y="202"/>
                    <a:pt x="277" y="207"/>
                    <a:pt x="277" y="213"/>
                  </a:cubicBezTo>
                  <a:cubicBezTo>
                    <a:pt x="277" y="298"/>
                    <a:pt x="277" y="298"/>
                    <a:pt x="277" y="298"/>
                  </a:cubicBezTo>
                  <a:cubicBezTo>
                    <a:pt x="277" y="304"/>
                    <a:pt x="282" y="309"/>
                    <a:pt x="288" y="309"/>
                  </a:cubicBezTo>
                  <a:cubicBezTo>
                    <a:pt x="294" y="309"/>
                    <a:pt x="298" y="304"/>
                    <a:pt x="298" y="298"/>
                  </a:cubicBezTo>
                  <a:cubicBezTo>
                    <a:pt x="298" y="213"/>
                    <a:pt x="298" y="213"/>
                    <a:pt x="298" y="213"/>
                  </a:cubicBezTo>
                  <a:cubicBezTo>
                    <a:pt x="298" y="207"/>
                    <a:pt x="294" y="202"/>
                    <a:pt x="288" y="202"/>
                  </a:cubicBezTo>
                  <a:close/>
                  <a:moveTo>
                    <a:pt x="224" y="202"/>
                  </a:moveTo>
                  <a:cubicBezTo>
                    <a:pt x="218" y="202"/>
                    <a:pt x="213" y="207"/>
                    <a:pt x="213" y="213"/>
                  </a:cubicBezTo>
                  <a:cubicBezTo>
                    <a:pt x="213" y="298"/>
                    <a:pt x="213" y="298"/>
                    <a:pt x="213" y="298"/>
                  </a:cubicBezTo>
                  <a:cubicBezTo>
                    <a:pt x="213" y="304"/>
                    <a:pt x="218" y="309"/>
                    <a:pt x="224" y="309"/>
                  </a:cubicBezTo>
                  <a:cubicBezTo>
                    <a:pt x="230" y="309"/>
                    <a:pt x="234" y="304"/>
                    <a:pt x="234" y="298"/>
                  </a:cubicBezTo>
                  <a:cubicBezTo>
                    <a:pt x="234" y="213"/>
                    <a:pt x="234" y="213"/>
                    <a:pt x="234" y="213"/>
                  </a:cubicBezTo>
                  <a:cubicBezTo>
                    <a:pt x="234" y="207"/>
                    <a:pt x="230" y="202"/>
                    <a:pt x="224" y="202"/>
                  </a:cubicBezTo>
                  <a:close/>
                  <a:moveTo>
                    <a:pt x="160" y="202"/>
                  </a:moveTo>
                  <a:cubicBezTo>
                    <a:pt x="154" y="202"/>
                    <a:pt x="149" y="207"/>
                    <a:pt x="149" y="213"/>
                  </a:cubicBezTo>
                  <a:cubicBezTo>
                    <a:pt x="149" y="298"/>
                    <a:pt x="149" y="298"/>
                    <a:pt x="149" y="298"/>
                  </a:cubicBezTo>
                  <a:cubicBezTo>
                    <a:pt x="149" y="304"/>
                    <a:pt x="154" y="309"/>
                    <a:pt x="160" y="309"/>
                  </a:cubicBezTo>
                  <a:cubicBezTo>
                    <a:pt x="166" y="309"/>
                    <a:pt x="170" y="304"/>
                    <a:pt x="170" y="298"/>
                  </a:cubicBezTo>
                  <a:cubicBezTo>
                    <a:pt x="170" y="213"/>
                    <a:pt x="170" y="213"/>
                    <a:pt x="170" y="213"/>
                  </a:cubicBezTo>
                  <a:cubicBezTo>
                    <a:pt x="170" y="207"/>
                    <a:pt x="166" y="202"/>
                    <a:pt x="160" y="202"/>
                  </a:cubicBezTo>
                  <a:close/>
                  <a:moveTo>
                    <a:pt x="393" y="379"/>
                  </a:moveTo>
                  <a:cubicBezTo>
                    <a:pt x="372" y="336"/>
                    <a:pt x="372" y="336"/>
                    <a:pt x="372" y="336"/>
                  </a:cubicBezTo>
                  <a:cubicBezTo>
                    <a:pt x="370" y="333"/>
                    <a:pt x="366" y="330"/>
                    <a:pt x="362" y="330"/>
                  </a:cubicBezTo>
                  <a:cubicBezTo>
                    <a:pt x="149" y="330"/>
                    <a:pt x="149" y="330"/>
                    <a:pt x="149" y="330"/>
                  </a:cubicBezTo>
                  <a:cubicBezTo>
                    <a:pt x="145" y="330"/>
                    <a:pt x="141" y="333"/>
                    <a:pt x="139" y="336"/>
                  </a:cubicBezTo>
                  <a:cubicBezTo>
                    <a:pt x="118" y="379"/>
                    <a:pt x="118" y="379"/>
                    <a:pt x="118" y="379"/>
                  </a:cubicBezTo>
                  <a:cubicBezTo>
                    <a:pt x="116" y="382"/>
                    <a:pt x="117" y="386"/>
                    <a:pt x="119" y="389"/>
                  </a:cubicBezTo>
                  <a:cubicBezTo>
                    <a:pt x="121" y="392"/>
                    <a:pt x="124" y="394"/>
                    <a:pt x="128" y="394"/>
                  </a:cubicBezTo>
                  <a:cubicBezTo>
                    <a:pt x="384" y="394"/>
                    <a:pt x="384" y="394"/>
                    <a:pt x="384" y="394"/>
                  </a:cubicBezTo>
                  <a:cubicBezTo>
                    <a:pt x="387" y="394"/>
                    <a:pt x="391" y="392"/>
                    <a:pt x="393" y="389"/>
                  </a:cubicBezTo>
                  <a:cubicBezTo>
                    <a:pt x="395" y="386"/>
                    <a:pt x="395" y="382"/>
                    <a:pt x="393" y="379"/>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0" name="Freeform 533"/>
            <p:cNvSpPr>
              <a:spLocks noEditPoints="1"/>
            </p:cNvSpPr>
            <p:nvPr/>
          </p:nvSpPr>
          <p:spPr bwMode="auto">
            <a:xfrm>
              <a:off x="3061" y="1953"/>
              <a:ext cx="340" cy="340"/>
            </a:xfrm>
            <a:custGeom>
              <a:avLst/>
              <a:gdLst>
                <a:gd name="T0" fmla="*/ 356 w 512"/>
                <a:gd name="T1" fmla="*/ 352 h 512"/>
                <a:gd name="T2" fmla="*/ 366 w 512"/>
                <a:gd name="T3" fmla="*/ 373 h 512"/>
                <a:gd name="T4" fmla="*/ 145 w 512"/>
                <a:gd name="T5" fmla="*/ 373 h 512"/>
                <a:gd name="T6" fmla="*/ 156 w 512"/>
                <a:gd name="T7" fmla="*/ 352 h 512"/>
                <a:gd name="T8" fmla="*/ 356 w 512"/>
                <a:gd name="T9" fmla="*/ 352 h 512"/>
                <a:gd name="T10" fmla="*/ 256 w 512"/>
                <a:gd name="T11" fmla="*/ 118 h 512"/>
                <a:gd name="T12" fmla="*/ 180 w 512"/>
                <a:gd name="T13" fmla="*/ 160 h 512"/>
                <a:gd name="T14" fmla="*/ 331 w 512"/>
                <a:gd name="T15" fmla="*/ 160 h 512"/>
                <a:gd name="T16" fmla="*/ 256 w 512"/>
                <a:gd name="T17" fmla="*/ 118 h 512"/>
                <a:gd name="T18" fmla="*/ 512 w 512"/>
                <a:gd name="T19" fmla="*/ 256 h 512"/>
                <a:gd name="T20" fmla="*/ 256 w 512"/>
                <a:gd name="T21" fmla="*/ 512 h 512"/>
                <a:gd name="T22" fmla="*/ 0 w 512"/>
                <a:gd name="T23" fmla="*/ 256 h 512"/>
                <a:gd name="T24" fmla="*/ 256 w 512"/>
                <a:gd name="T25" fmla="*/ 0 h 512"/>
                <a:gd name="T26" fmla="*/ 512 w 512"/>
                <a:gd name="T27" fmla="*/ 256 h 512"/>
                <a:gd name="T28" fmla="*/ 128 w 512"/>
                <a:gd name="T29" fmla="*/ 173 h 512"/>
                <a:gd name="T30" fmla="*/ 138 w 512"/>
                <a:gd name="T31" fmla="*/ 181 h 512"/>
                <a:gd name="T32" fmla="*/ 373 w 512"/>
                <a:gd name="T33" fmla="*/ 181 h 512"/>
                <a:gd name="T34" fmla="*/ 383 w 512"/>
                <a:gd name="T35" fmla="*/ 173 h 512"/>
                <a:gd name="T36" fmla="*/ 378 w 512"/>
                <a:gd name="T37" fmla="*/ 161 h 512"/>
                <a:gd name="T38" fmla="*/ 261 w 512"/>
                <a:gd name="T39" fmla="*/ 97 h 512"/>
                <a:gd name="T40" fmla="*/ 251 w 512"/>
                <a:gd name="T41" fmla="*/ 97 h 512"/>
                <a:gd name="T42" fmla="*/ 133 w 512"/>
                <a:gd name="T43" fmla="*/ 161 h 512"/>
                <a:gd name="T44" fmla="*/ 128 w 512"/>
                <a:gd name="T45" fmla="*/ 173 h 512"/>
                <a:gd name="T46" fmla="*/ 352 w 512"/>
                <a:gd name="T47" fmla="*/ 202 h 512"/>
                <a:gd name="T48" fmla="*/ 341 w 512"/>
                <a:gd name="T49" fmla="*/ 213 h 512"/>
                <a:gd name="T50" fmla="*/ 341 w 512"/>
                <a:gd name="T51" fmla="*/ 298 h 512"/>
                <a:gd name="T52" fmla="*/ 352 w 512"/>
                <a:gd name="T53" fmla="*/ 309 h 512"/>
                <a:gd name="T54" fmla="*/ 362 w 512"/>
                <a:gd name="T55" fmla="*/ 298 h 512"/>
                <a:gd name="T56" fmla="*/ 362 w 512"/>
                <a:gd name="T57" fmla="*/ 213 h 512"/>
                <a:gd name="T58" fmla="*/ 352 w 512"/>
                <a:gd name="T59" fmla="*/ 202 h 512"/>
                <a:gd name="T60" fmla="*/ 288 w 512"/>
                <a:gd name="T61" fmla="*/ 202 h 512"/>
                <a:gd name="T62" fmla="*/ 277 w 512"/>
                <a:gd name="T63" fmla="*/ 213 h 512"/>
                <a:gd name="T64" fmla="*/ 277 w 512"/>
                <a:gd name="T65" fmla="*/ 298 h 512"/>
                <a:gd name="T66" fmla="*/ 288 w 512"/>
                <a:gd name="T67" fmla="*/ 309 h 512"/>
                <a:gd name="T68" fmla="*/ 298 w 512"/>
                <a:gd name="T69" fmla="*/ 298 h 512"/>
                <a:gd name="T70" fmla="*/ 298 w 512"/>
                <a:gd name="T71" fmla="*/ 213 h 512"/>
                <a:gd name="T72" fmla="*/ 288 w 512"/>
                <a:gd name="T73" fmla="*/ 202 h 512"/>
                <a:gd name="T74" fmla="*/ 224 w 512"/>
                <a:gd name="T75" fmla="*/ 202 h 512"/>
                <a:gd name="T76" fmla="*/ 213 w 512"/>
                <a:gd name="T77" fmla="*/ 213 h 512"/>
                <a:gd name="T78" fmla="*/ 213 w 512"/>
                <a:gd name="T79" fmla="*/ 298 h 512"/>
                <a:gd name="T80" fmla="*/ 224 w 512"/>
                <a:gd name="T81" fmla="*/ 309 h 512"/>
                <a:gd name="T82" fmla="*/ 234 w 512"/>
                <a:gd name="T83" fmla="*/ 298 h 512"/>
                <a:gd name="T84" fmla="*/ 234 w 512"/>
                <a:gd name="T85" fmla="*/ 213 h 512"/>
                <a:gd name="T86" fmla="*/ 224 w 512"/>
                <a:gd name="T87" fmla="*/ 202 h 512"/>
                <a:gd name="T88" fmla="*/ 160 w 512"/>
                <a:gd name="T89" fmla="*/ 202 h 512"/>
                <a:gd name="T90" fmla="*/ 149 w 512"/>
                <a:gd name="T91" fmla="*/ 213 h 512"/>
                <a:gd name="T92" fmla="*/ 149 w 512"/>
                <a:gd name="T93" fmla="*/ 298 h 512"/>
                <a:gd name="T94" fmla="*/ 160 w 512"/>
                <a:gd name="T95" fmla="*/ 309 h 512"/>
                <a:gd name="T96" fmla="*/ 170 w 512"/>
                <a:gd name="T97" fmla="*/ 298 h 512"/>
                <a:gd name="T98" fmla="*/ 170 w 512"/>
                <a:gd name="T99" fmla="*/ 213 h 512"/>
                <a:gd name="T100" fmla="*/ 160 w 512"/>
                <a:gd name="T101" fmla="*/ 202 h 512"/>
                <a:gd name="T102" fmla="*/ 393 w 512"/>
                <a:gd name="T103" fmla="*/ 379 h 512"/>
                <a:gd name="T104" fmla="*/ 372 w 512"/>
                <a:gd name="T105" fmla="*/ 336 h 512"/>
                <a:gd name="T106" fmla="*/ 362 w 512"/>
                <a:gd name="T107" fmla="*/ 330 h 512"/>
                <a:gd name="T108" fmla="*/ 149 w 512"/>
                <a:gd name="T109" fmla="*/ 330 h 512"/>
                <a:gd name="T110" fmla="*/ 139 w 512"/>
                <a:gd name="T111" fmla="*/ 336 h 512"/>
                <a:gd name="T112" fmla="*/ 118 w 512"/>
                <a:gd name="T113" fmla="*/ 379 h 512"/>
                <a:gd name="T114" fmla="*/ 119 w 512"/>
                <a:gd name="T115" fmla="*/ 389 h 512"/>
                <a:gd name="T116" fmla="*/ 128 w 512"/>
                <a:gd name="T117" fmla="*/ 394 h 512"/>
                <a:gd name="T118" fmla="*/ 384 w 512"/>
                <a:gd name="T119" fmla="*/ 394 h 512"/>
                <a:gd name="T120" fmla="*/ 393 w 512"/>
                <a:gd name="T121" fmla="*/ 389 h 512"/>
                <a:gd name="T122" fmla="*/ 393 w 512"/>
                <a:gd name="T123" fmla="*/ 37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12" h="512">
                  <a:moveTo>
                    <a:pt x="356" y="352"/>
                  </a:moveTo>
                  <a:cubicBezTo>
                    <a:pt x="366" y="373"/>
                    <a:pt x="366" y="373"/>
                    <a:pt x="366" y="373"/>
                  </a:cubicBezTo>
                  <a:cubicBezTo>
                    <a:pt x="145" y="373"/>
                    <a:pt x="145" y="373"/>
                    <a:pt x="145" y="373"/>
                  </a:cubicBezTo>
                  <a:cubicBezTo>
                    <a:pt x="156" y="352"/>
                    <a:pt x="156" y="352"/>
                    <a:pt x="156" y="352"/>
                  </a:cubicBezTo>
                  <a:lnTo>
                    <a:pt x="356" y="352"/>
                  </a:lnTo>
                  <a:close/>
                  <a:moveTo>
                    <a:pt x="256" y="118"/>
                  </a:moveTo>
                  <a:cubicBezTo>
                    <a:pt x="180" y="160"/>
                    <a:pt x="180" y="160"/>
                    <a:pt x="180" y="160"/>
                  </a:cubicBezTo>
                  <a:cubicBezTo>
                    <a:pt x="331" y="160"/>
                    <a:pt x="331" y="160"/>
                    <a:pt x="331" y="160"/>
                  </a:cubicBezTo>
                  <a:lnTo>
                    <a:pt x="256" y="118"/>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128" y="173"/>
                  </a:moveTo>
                  <a:cubicBezTo>
                    <a:pt x="129" y="178"/>
                    <a:pt x="133" y="181"/>
                    <a:pt x="138" y="181"/>
                  </a:cubicBezTo>
                  <a:cubicBezTo>
                    <a:pt x="373" y="181"/>
                    <a:pt x="373" y="181"/>
                    <a:pt x="373" y="181"/>
                  </a:cubicBezTo>
                  <a:cubicBezTo>
                    <a:pt x="378" y="181"/>
                    <a:pt x="382" y="178"/>
                    <a:pt x="383" y="173"/>
                  </a:cubicBezTo>
                  <a:cubicBezTo>
                    <a:pt x="385" y="168"/>
                    <a:pt x="382" y="163"/>
                    <a:pt x="378" y="161"/>
                  </a:cubicBezTo>
                  <a:cubicBezTo>
                    <a:pt x="261" y="97"/>
                    <a:pt x="261" y="97"/>
                    <a:pt x="261" y="97"/>
                  </a:cubicBezTo>
                  <a:cubicBezTo>
                    <a:pt x="258" y="95"/>
                    <a:pt x="254" y="95"/>
                    <a:pt x="251" y="97"/>
                  </a:cubicBezTo>
                  <a:cubicBezTo>
                    <a:pt x="133" y="161"/>
                    <a:pt x="133" y="161"/>
                    <a:pt x="133" y="161"/>
                  </a:cubicBezTo>
                  <a:cubicBezTo>
                    <a:pt x="129" y="163"/>
                    <a:pt x="127" y="168"/>
                    <a:pt x="128" y="173"/>
                  </a:cubicBezTo>
                  <a:close/>
                  <a:moveTo>
                    <a:pt x="352" y="202"/>
                  </a:moveTo>
                  <a:cubicBezTo>
                    <a:pt x="346" y="202"/>
                    <a:pt x="341" y="207"/>
                    <a:pt x="341" y="213"/>
                  </a:cubicBezTo>
                  <a:cubicBezTo>
                    <a:pt x="341" y="298"/>
                    <a:pt x="341" y="298"/>
                    <a:pt x="341" y="298"/>
                  </a:cubicBezTo>
                  <a:cubicBezTo>
                    <a:pt x="341" y="304"/>
                    <a:pt x="346" y="309"/>
                    <a:pt x="352" y="309"/>
                  </a:cubicBezTo>
                  <a:cubicBezTo>
                    <a:pt x="358" y="309"/>
                    <a:pt x="362" y="304"/>
                    <a:pt x="362" y="298"/>
                  </a:cubicBezTo>
                  <a:cubicBezTo>
                    <a:pt x="362" y="213"/>
                    <a:pt x="362" y="213"/>
                    <a:pt x="362" y="213"/>
                  </a:cubicBezTo>
                  <a:cubicBezTo>
                    <a:pt x="362" y="207"/>
                    <a:pt x="358" y="202"/>
                    <a:pt x="352" y="202"/>
                  </a:cubicBezTo>
                  <a:close/>
                  <a:moveTo>
                    <a:pt x="288" y="202"/>
                  </a:moveTo>
                  <a:cubicBezTo>
                    <a:pt x="282" y="202"/>
                    <a:pt x="277" y="207"/>
                    <a:pt x="277" y="213"/>
                  </a:cubicBezTo>
                  <a:cubicBezTo>
                    <a:pt x="277" y="298"/>
                    <a:pt x="277" y="298"/>
                    <a:pt x="277" y="298"/>
                  </a:cubicBezTo>
                  <a:cubicBezTo>
                    <a:pt x="277" y="304"/>
                    <a:pt x="282" y="309"/>
                    <a:pt x="288" y="309"/>
                  </a:cubicBezTo>
                  <a:cubicBezTo>
                    <a:pt x="294" y="309"/>
                    <a:pt x="298" y="304"/>
                    <a:pt x="298" y="298"/>
                  </a:cubicBezTo>
                  <a:cubicBezTo>
                    <a:pt x="298" y="213"/>
                    <a:pt x="298" y="213"/>
                    <a:pt x="298" y="213"/>
                  </a:cubicBezTo>
                  <a:cubicBezTo>
                    <a:pt x="298" y="207"/>
                    <a:pt x="294" y="202"/>
                    <a:pt x="288" y="202"/>
                  </a:cubicBezTo>
                  <a:close/>
                  <a:moveTo>
                    <a:pt x="224" y="202"/>
                  </a:moveTo>
                  <a:cubicBezTo>
                    <a:pt x="218" y="202"/>
                    <a:pt x="213" y="207"/>
                    <a:pt x="213" y="213"/>
                  </a:cubicBezTo>
                  <a:cubicBezTo>
                    <a:pt x="213" y="298"/>
                    <a:pt x="213" y="298"/>
                    <a:pt x="213" y="298"/>
                  </a:cubicBezTo>
                  <a:cubicBezTo>
                    <a:pt x="213" y="304"/>
                    <a:pt x="218" y="309"/>
                    <a:pt x="224" y="309"/>
                  </a:cubicBezTo>
                  <a:cubicBezTo>
                    <a:pt x="230" y="309"/>
                    <a:pt x="234" y="304"/>
                    <a:pt x="234" y="298"/>
                  </a:cubicBezTo>
                  <a:cubicBezTo>
                    <a:pt x="234" y="213"/>
                    <a:pt x="234" y="213"/>
                    <a:pt x="234" y="213"/>
                  </a:cubicBezTo>
                  <a:cubicBezTo>
                    <a:pt x="234" y="207"/>
                    <a:pt x="230" y="202"/>
                    <a:pt x="224" y="202"/>
                  </a:cubicBezTo>
                  <a:close/>
                  <a:moveTo>
                    <a:pt x="160" y="202"/>
                  </a:moveTo>
                  <a:cubicBezTo>
                    <a:pt x="154" y="202"/>
                    <a:pt x="149" y="207"/>
                    <a:pt x="149" y="213"/>
                  </a:cubicBezTo>
                  <a:cubicBezTo>
                    <a:pt x="149" y="298"/>
                    <a:pt x="149" y="298"/>
                    <a:pt x="149" y="298"/>
                  </a:cubicBezTo>
                  <a:cubicBezTo>
                    <a:pt x="149" y="304"/>
                    <a:pt x="154" y="309"/>
                    <a:pt x="160" y="309"/>
                  </a:cubicBezTo>
                  <a:cubicBezTo>
                    <a:pt x="166" y="309"/>
                    <a:pt x="170" y="304"/>
                    <a:pt x="170" y="298"/>
                  </a:cubicBezTo>
                  <a:cubicBezTo>
                    <a:pt x="170" y="213"/>
                    <a:pt x="170" y="213"/>
                    <a:pt x="170" y="213"/>
                  </a:cubicBezTo>
                  <a:cubicBezTo>
                    <a:pt x="170" y="207"/>
                    <a:pt x="166" y="202"/>
                    <a:pt x="160" y="202"/>
                  </a:cubicBezTo>
                  <a:close/>
                  <a:moveTo>
                    <a:pt x="393" y="379"/>
                  </a:moveTo>
                  <a:cubicBezTo>
                    <a:pt x="372" y="336"/>
                    <a:pt x="372" y="336"/>
                    <a:pt x="372" y="336"/>
                  </a:cubicBezTo>
                  <a:cubicBezTo>
                    <a:pt x="370" y="333"/>
                    <a:pt x="366" y="330"/>
                    <a:pt x="362" y="330"/>
                  </a:cubicBezTo>
                  <a:cubicBezTo>
                    <a:pt x="149" y="330"/>
                    <a:pt x="149" y="330"/>
                    <a:pt x="149" y="330"/>
                  </a:cubicBezTo>
                  <a:cubicBezTo>
                    <a:pt x="145" y="330"/>
                    <a:pt x="141" y="333"/>
                    <a:pt x="139" y="336"/>
                  </a:cubicBezTo>
                  <a:cubicBezTo>
                    <a:pt x="118" y="379"/>
                    <a:pt x="118" y="379"/>
                    <a:pt x="118" y="379"/>
                  </a:cubicBezTo>
                  <a:cubicBezTo>
                    <a:pt x="116" y="382"/>
                    <a:pt x="117" y="386"/>
                    <a:pt x="119" y="389"/>
                  </a:cubicBezTo>
                  <a:cubicBezTo>
                    <a:pt x="121" y="392"/>
                    <a:pt x="124" y="394"/>
                    <a:pt x="128" y="394"/>
                  </a:cubicBezTo>
                  <a:cubicBezTo>
                    <a:pt x="384" y="394"/>
                    <a:pt x="384" y="394"/>
                    <a:pt x="384" y="394"/>
                  </a:cubicBezTo>
                  <a:cubicBezTo>
                    <a:pt x="387" y="394"/>
                    <a:pt x="391" y="392"/>
                    <a:pt x="393" y="389"/>
                  </a:cubicBezTo>
                  <a:cubicBezTo>
                    <a:pt x="395" y="386"/>
                    <a:pt x="395" y="382"/>
                    <a:pt x="393" y="379"/>
                  </a:cubicBezTo>
                  <a:close/>
                </a:path>
              </a:pathLst>
            </a:custGeom>
            <a:grpFill/>
            <a:ln w="12700">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91" name="Freeform 760"/>
          <p:cNvSpPr>
            <a:spLocks noChangeAspect="1" noEditPoints="1"/>
          </p:cNvSpPr>
          <p:nvPr/>
        </p:nvSpPr>
        <p:spPr bwMode="auto">
          <a:xfrm>
            <a:off x="4188093" y="2280441"/>
            <a:ext cx="767812" cy="767812"/>
          </a:xfrm>
          <a:custGeom>
            <a:avLst/>
            <a:gdLst>
              <a:gd name="T0" fmla="*/ 202 w 512"/>
              <a:gd name="T1" fmla="*/ 181 h 512"/>
              <a:gd name="T2" fmla="*/ 309 w 512"/>
              <a:gd name="T3" fmla="*/ 160 h 512"/>
              <a:gd name="T4" fmla="*/ 160 w 512"/>
              <a:gd name="T5" fmla="*/ 117 h 512"/>
              <a:gd name="T6" fmla="*/ 352 w 512"/>
              <a:gd name="T7" fmla="*/ 394 h 512"/>
              <a:gd name="T8" fmla="*/ 160 w 512"/>
              <a:gd name="T9" fmla="*/ 117 h 512"/>
              <a:gd name="T10" fmla="*/ 234 w 512"/>
              <a:gd name="T11" fmla="*/ 352 h 512"/>
              <a:gd name="T12" fmla="*/ 234 w 512"/>
              <a:gd name="T13" fmla="*/ 373 h 512"/>
              <a:gd name="T14" fmla="*/ 245 w 512"/>
              <a:gd name="T15" fmla="*/ 320 h 512"/>
              <a:gd name="T16" fmla="*/ 224 w 512"/>
              <a:gd name="T17" fmla="*/ 320 h 512"/>
              <a:gd name="T18" fmla="*/ 245 w 512"/>
              <a:gd name="T19" fmla="*/ 320 h 512"/>
              <a:gd name="T20" fmla="*/ 234 w 512"/>
              <a:gd name="T21" fmla="*/ 266 h 512"/>
              <a:gd name="T22" fmla="*/ 234 w 512"/>
              <a:gd name="T23" fmla="*/ 288 h 512"/>
              <a:gd name="T24" fmla="*/ 245 w 512"/>
              <a:gd name="T25" fmla="*/ 234 h 512"/>
              <a:gd name="T26" fmla="*/ 224 w 512"/>
              <a:gd name="T27" fmla="*/ 234 h 512"/>
              <a:gd name="T28" fmla="*/ 245 w 512"/>
              <a:gd name="T29" fmla="*/ 234 h 512"/>
              <a:gd name="T30" fmla="*/ 277 w 512"/>
              <a:gd name="T31" fmla="*/ 352 h 512"/>
              <a:gd name="T32" fmla="*/ 277 w 512"/>
              <a:gd name="T33" fmla="*/ 373 h 512"/>
              <a:gd name="T34" fmla="*/ 288 w 512"/>
              <a:gd name="T35" fmla="*/ 320 h 512"/>
              <a:gd name="T36" fmla="*/ 266 w 512"/>
              <a:gd name="T37" fmla="*/ 320 h 512"/>
              <a:gd name="T38" fmla="*/ 288 w 512"/>
              <a:gd name="T39" fmla="*/ 320 h 512"/>
              <a:gd name="T40" fmla="*/ 277 w 512"/>
              <a:gd name="T41" fmla="*/ 266 h 512"/>
              <a:gd name="T42" fmla="*/ 277 w 512"/>
              <a:gd name="T43" fmla="*/ 288 h 512"/>
              <a:gd name="T44" fmla="*/ 288 w 512"/>
              <a:gd name="T45" fmla="*/ 234 h 512"/>
              <a:gd name="T46" fmla="*/ 266 w 512"/>
              <a:gd name="T47" fmla="*/ 234 h 512"/>
              <a:gd name="T48" fmla="*/ 288 w 512"/>
              <a:gd name="T49" fmla="*/ 234 h 512"/>
              <a:gd name="T50" fmla="*/ 320 w 512"/>
              <a:gd name="T51" fmla="*/ 309 h 512"/>
              <a:gd name="T52" fmla="*/ 309 w 512"/>
              <a:gd name="T53" fmla="*/ 362 h 512"/>
              <a:gd name="T54" fmla="*/ 330 w 512"/>
              <a:gd name="T55" fmla="*/ 362 h 512"/>
              <a:gd name="T56" fmla="*/ 330 w 512"/>
              <a:gd name="T57" fmla="*/ 277 h 512"/>
              <a:gd name="T58" fmla="*/ 309 w 512"/>
              <a:gd name="T59" fmla="*/ 277 h 512"/>
              <a:gd name="T60" fmla="*/ 330 w 512"/>
              <a:gd name="T61" fmla="*/ 277 h 512"/>
              <a:gd name="T62" fmla="*/ 320 w 512"/>
              <a:gd name="T63" fmla="*/ 224 h 512"/>
              <a:gd name="T64" fmla="*/ 320 w 512"/>
              <a:gd name="T65" fmla="*/ 245 h 512"/>
              <a:gd name="T66" fmla="*/ 181 w 512"/>
              <a:gd name="T67" fmla="*/ 192 h 512"/>
              <a:gd name="T68" fmla="*/ 320 w 512"/>
              <a:gd name="T69" fmla="*/ 202 h 512"/>
              <a:gd name="T70" fmla="*/ 330 w 512"/>
              <a:gd name="T71" fmla="*/ 149 h 512"/>
              <a:gd name="T72" fmla="*/ 192 w 512"/>
              <a:gd name="T73" fmla="*/ 138 h 512"/>
              <a:gd name="T74" fmla="*/ 181 w 512"/>
              <a:gd name="T75" fmla="*/ 192 h 512"/>
              <a:gd name="T76" fmla="*/ 192 w 512"/>
              <a:gd name="T77" fmla="*/ 245 h 512"/>
              <a:gd name="T78" fmla="*/ 192 w 512"/>
              <a:gd name="T79" fmla="*/ 224 h 512"/>
              <a:gd name="T80" fmla="*/ 181 w 512"/>
              <a:gd name="T81" fmla="*/ 277 h 512"/>
              <a:gd name="T82" fmla="*/ 202 w 512"/>
              <a:gd name="T83" fmla="*/ 277 h 512"/>
              <a:gd name="T84" fmla="*/ 181 w 512"/>
              <a:gd name="T85" fmla="*/ 277 h 512"/>
              <a:gd name="T86" fmla="*/ 192 w 512"/>
              <a:gd name="T87" fmla="*/ 330 h 512"/>
              <a:gd name="T88" fmla="*/ 192 w 512"/>
              <a:gd name="T89" fmla="*/ 309 h 512"/>
              <a:gd name="T90" fmla="*/ 181 w 512"/>
              <a:gd name="T91" fmla="*/ 362 h 512"/>
              <a:gd name="T92" fmla="*/ 202 w 512"/>
              <a:gd name="T93" fmla="*/ 362 h 512"/>
              <a:gd name="T94" fmla="*/ 181 w 512"/>
              <a:gd name="T95" fmla="*/ 362 h 512"/>
              <a:gd name="T96" fmla="*/ 256 w 512"/>
              <a:gd name="T97" fmla="*/ 512 h 512"/>
              <a:gd name="T98" fmla="*/ 256 w 512"/>
              <a:gd name="T99" fmla="*/ 0 h 512"/>
              <a:gd name="T100" fmla="*/ 373 w 512"/>
              <a:gd name="T101" fmla="*/ 106 h 512"/>
              <a:gd name="T102" fmla="*/ 149 w 512"/>
              <a:gd name="T103" fmla="*/ 96 h 512"/>
              <a:gd name="T104" fmla="*/ 138 w 512"/>
              <a:gd name="T105" fmla="*/ 405 h 512"/>
              <a:gd name="T106" fmla="*/ 362 w 512"/>
              <a:gd name="T107" fmla="*/ 416 h 512"/>
              <a:gd name="T108" fmla="*/ 373 w 512"/>
              <a:gd name="T109" fmla="*/ 106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12" h="512">
                <a:moveTo>
                  <a:pt x="309" y="181"/>
                </a:moveTo>
                <a:cubicBezTo>
                  <a:pt x="202" y="181"/>
                  <a:pt x="202" y="181"/>
                  <a:pt x="202" y="181"/>
                </a:cubicBezTo>
                <a:cubicBezTo>
                  <a:pt x="202" y="160"/>
                  <a:pt x="202" y="160"/>
                  <a:pt x="202" y="160"/>
                </a:cubicBezTo>
                <a:cubicBezTo>
                  <a:pt x="309" y="160"/>
                  <a:pt x="309" y="160"/>
                  <a:pt x="309" y="160"/>
                </a:cubicBezTo>
                <a:lnTo>
                  <a:pt x="309" y="181"/>
                </a:lnTo>
                <a:close/>
                <a:moveTo>
                  <a:pt x="160" y="117"/>
                </a:moveTo>
                <a:cubicBezTo>
                  <a:pt x="352" y="117"/>
                  <a:pt x="352" y="117"/>
                  <a:pt x="352" y="117"/>
                </a:cubicBezTo>
                <a:cubicBezTo>
                  <a:pt x="352" y="394"/>
                  <a:pt x="352" y="394"/>
                  <a:pt x="352" y="394"/>
                </a:cubicBezTo>
                <a:cubicBezTo>
                  <a:pt x="160" y="394"/>
                  <a:pt x="160" y="394"/>
                  <a:pt x="160" y="394"/>
                </a:cubicBezTo>
                <a:lnTo>
                  <a:pt x="160" y="117"/>
                </a:lnTo>
                <a:close/>
                <a:moveTo>
                  <a:pt x="245" y="362"/>
                </a:moveTo>
                <a:cubicBezTo>
                  <a:pt x="245" y="356"/>
                  <a:pt x="240" y="352"/>
                  <a:pt x="234" y="352"/>
                </a:cubicBezTo>
                <a:cubicBezTo>
                  <a:pt x="228" y="352"/>
                  <a:pt x="224" y="356"/>
                  <a:pt x="224" y="362"/>
                </a:cubicBezTo>
                <a:cubicBezTo>
                  <a:pt x="224" y="368"/>
                  <a:pt x="228" y="373"/>
                  <a:pt x="234" y="373"/>
                </a:cubicBezTo>
                <a:cubicBezTo>
                  <a:pt x="240" y="373"/>
                  <a:pt x="245" y="368"/>
                  <a:pt x="245" y="362"/>
                </a:cubicBezTo>
                <a:close/>
                <a:moveTo>
                  <a:pt x="245" y="320"/>
                </a:moveTo>
                <a:cubicBezTo>
                  <a:pt x="245" y="314"/>
                  <a:pt x="240" y="309"/>
                  <a:pt x="234" y="309"/>
                </a:cubicBezTo>
                <a:cubicBezTo>
                  <a:pt x="228" y="309"/>
                  <a:pt x="224" y="314"/>
                  <a:pt x="224" y="320"/>
                </a:cubicBezTo>
                <a:cubicBezTo>
                  <a:pt x="224" y="326"/>
                  <a:pt x="228" y="330"/>
                  <a:pt x="234" y="330"/>
                </a:cubicBezTo>
                <a:cubicBezTo>
                  <a:pt x="240" y="330"/>
                  <a:pt x="245" y="326"/>
                  <a:pt x="245" y="320"/>
                </a:cubicBezTo>
                <a:close/>
                <a:moveTo>
                  <a:pt x="245" y="277"/>
                </a:moveTo>
                <a:cubicBezTo>
                  <a:pt x="245" y="271"/>
                  <a:pt x="240" y="266"/>
                  <a:pt x="234" y="266"/>
                </a:cubicBezTo>
                <a:cubicBezTo>
                  <a:pt x="228" y="266"/>
                  <a:pt x="224" y="271"/>
                  <a:pt x="224" y="277"/>
                </a:cubicBezTo>
                <a:cubicBezTo>
                  <a:pt x="224" y="283"/>
                  <a:pt x="228" y="288"/>
                  <a:pt x="234" y="288"/>
                </a:cubicBezTo>
                <a:cubicBezTo>
                  <a:pt x="240" y="288"/>
                  <a:pt x="245" y="283"/>
                  <a:pt x="245" y="277"/>
                </a:cubicBezTo>
                <a:close/>
                <a:moveTo>
                  <a:pt x="245" y="234"/>
                </a:moveTo>
                <a:cubicBezTo>
                  <a:pt x="245" y="228"/>
                  <a:pt x="240" y="224"/>
                  <a:pt x="234" y="224"/>
                </a:cubicBezTo>
                <a:cubicBezTo>
                  <a:pt x="228" y="224"/>
                  <a:pt x="224" y="228"/>
                  <a:pt x="224" y="234"/>
                </a:cubicBezTo>
                <a:cubicBezTo>
                  <a:pt x="224" y="240"/>
                  <a:pt x="228" y="245"/>
                  <a:pt x="234" y="245"/>
                </a:cubicBezTo>
                <a:cubicBezTo>
                  <a:pt x="240" y="245"/>
                  <a:pt x="245" y="240"/>
                  <a:pt x="245" y="234"/>
                </a:cubicBezTo>
                <a:close/>
                <a:moveTo>
                  <a:pt x="288" y="362"/>
                </a:moveTo>
                <a:cubicBezTo>
                  <a:pt x="288" y="356"/>
                  <a:pt x="283" y="352"/>
                  <a:pt x="277" y="352"/>
                </a:cubicBezTo>
                <a:cubicBezTo>
                  <a:pt x="271" y="352"/>
                  <a:pt x="266" y="356"/>
                  <a:pt x="266" y="362"/>
                </a:cubicBezTo>
                <a:cubicBezTo>
                  <a:pt x="266" y="368"/>
                  <a:pt x="271" y="373"/>
                  <a:pt x="277" y="373"/>
                </a:cubicBezTo>
                <a:cubicBezTo>
                  <a:pt x="283" y="373"/>
                  <a:pt x="288" y="368"/>
                  <a:pt x="288" y="362"/>
                </a:cubicBezTo>
                <a:close/>
                <a:moveTo>
                  <a:pt x="288" y="320"/>
                </a:moveTo>
                <a:cubicBezTo>
                  <a:pt x="288" y="314"/>
                  <a:pt x="283" y="309"/>
                  <a:pt x="277" y="309"/>
                </a:cubicBezTo>
                <a:cubicBezTo>
                  <a:pt x="271" y="309"/>
                  <a:pt x="266" y="314"/>
                  <a:pt x="266" y="320"/>
                </a:cubicBezTo>
                <a:cubicBezTo>
                  <a:pt x="266" y="326"/>
                  <a:pt x="271" y="330"/>
                  <a:pt x="277" y="330"/>
                </a:cubicBezTo>
                <a:cubicBezTo>
                  <a:pt x="283" y="330"/>
                  <a:pt x="288" y="326"/>
                  <a:pt x="288" y="320"/>
                </a:cubicBezTo>
                <a:close/>
                <a:moveTo>
                  <a:pt x="288" y="277"/>
                </a:moveTo>
                <a:cubicBezTo>
                  <a:pt x="288" y="271"/>
                  <a:pt x="283" y="266"/>
                  <a:pt x="277" y="266"/>
                </a:cubicBezTo>
                <a:cubicBezTo>
                  <a:pt x="271" y="266"/>
                  <a:pt x="266" y="271"/>
                  <a:pt x="266" y="277"/>
                </a:cubicBezTo>
                <a:cubicBezTo>
                  <a:pt x="266" y="283"/>
                  <a:pt x="271" y="288"/>
                  <a:pt x="277" y="288"/>
                </a:cubicBezTo>
                <a:cubicBezTo>
                  <a:pt x="283" y="288"/>
                  <a:pt x="288" y="283"/>
                  <a:pt x="288" y="277"/>
                </a:cubicBezTo>
                <a:close/>
                <a:moveTo>
                  <a:pt x="288" y="234"/>
                </a:moveTo>
                <a:cubicBezTo>
                  <a:pt x="288" y="228"/>
                  <a:pt x="283" y="224"/>
                  <a:pt x="277" y="224"/>
                </a:cubicBezTo>
                <a:cubicBezTo>
                  <a:pt x="271" y="224"/>
                  <a:pt x="266" y="228"/>
                  <a:pt x="266" y="234"/>
                </a:cubicBezTo>
                <a:cubicBezTo>
                  <a:pt x="266" y="240"/>
                  <a:pt x="271" y="245"/>
                  <a:pt x="277" y="245"/>
                </a:cubicBezTo>
                <a:cubicBezTo>
                  <a:pt x="283" y="245"/>
                  <a:pt x="288" y="240"/>
                  <a:pt x="288" y="234"/>
                </a:cubicBezTo>
                <a:close/>
                <a:moveTo>
                  <a:pt x="330" y="320"/>
                </a:moveTo>
                <a:cubicBezTo>
                  <a:pt x="330" y="314"/>
                  <a:pt x="326" y="309"/>
                  <a:pt x="320" y="309"/>
                </a:cubicBezTo>
                <a:cubicBezTo>
                  <a:pt x="314" y="309"/>
                  <a:pt x="309" y="314"/>
                  <a:pt x="309" y="320"/>
                </a:cubicBezTo>
                <a:cubicBezTo>
                  <a:pt x="309" y="362"/>
                  <a:pt x="309" y="362"/>
                  <a:pt x="309" y="362"/>
                </a:cubicBezTo>
                <a:cubicBezTo>
                  <a:pt x="309" y="368"/>
                  <a:pt x="314" y="373"/>
                  <a:pt x="320" y="373"/>
                </a:cubicBezTo>
                <a:cubicBezTo>
                  <a:pt x="326" y="373"/>
                  <a:pt x="330" y="368"/>
                  <a:pt x="330" y="362"/>
                </a:cubicBezTo>
                <a:lnTo>
                  <a:pt x="330" y="320"/>
                </a:lnTo>
                <a:close/>
                <a:moveTo>
                  <a:pt x="330" y="277"/>
                </a:moveTo>
                <a:cubicBezTo>
                  <a:pt x="330" y="271"/>
                  <a:pt x="326" y="266"/>
                  <a:pt x="320" y="266"/>
                </a:cubicBezTo>
                <a:cubicBezTo>
                  <a:pt x="314" y="266"/>
                  <a:pt x="309" y="271"/>
                  <a:pt x="309" y="277"/>
                </a:cubicBezTo>
                <a:cubicBezTo>
                  <a:pt x="309" y="283"/>
                  <a:pt x="314" y="288"/>
                  <a:pt x="320" y="288"/>
                </a:cubicBezTo>
                <a:cubicBezTo>
                  <a:pt x="326" y="288"/>
                  <a:pt x="330" y="283"/>
                  <a:pt x="330" y="277"/>
                </a:cubicBezTo>
                <a:close/>
                <a:moveTo>
                  <a:pt x="330" y="234"/>
                </a:moveTo>
                <a:cubicBezTo>
                  <a:pt x="330" y="228"/>
                  <a:pt x="326" y="224"/>
                  <a:pt x="320" y="224"/>
                </a:cubicBezTo>
                <a:cubicBezTo>
                  <a:pt x="314" y="224"/>
                  <a:pt x="309" y="228"/>
                  <a:pt x="309" y="234"/>
                </a:cubicBezTo>
                <a:cubicBezTo>
                  <a:pt x="309" y="240"/>
                  <a:pt x="314" y="245"/>
                  <a:pt x="320" y="245"/>
                </a:cubicBezTo>
                <a:cubicBezTo>
                  <a:pt x="326" y="245"/>
                  <a:pt x="330" y="240"/>
                  <a:pt x="330" y="234"/>
                </a:cubicBezTo>
                <a:close/>
                <a:moveTo>
                  <a:pt x="181" y="192"/>
                </a:moveTo>
                <a:cubicBezTo>
                  <a:pt x="181" y="198"/>
                  <a:pt x="186" y="202"/>
                  <a:pt x="192" y="202"/>
                </a:cubicBezTo>
                <a:cubicBezTo>
                  <a:pt x="320" y="202"/>
                  <a:pt x="320" y="202"/>
                  <a:pt x="320" y="202"/>
                </a:cubicBezTo>
                <a:cubicBezTo>
                  <a:pt x="326" y="202"/>
                  <a:pt x="330" y="198"/>
                  <a:pt x="330" y="192"/>
                </a:cubicBezTo>
                <a:cubicBezTo>
                  <a:pt x="330" y="149"/>
                  <a:pt x="330" y="149"/>
                  <a:pt x="330" y="149"/>
                </a:cubicBezTo>
                <a:cubicBezTo>
                  <a:pt x="330" y="143"/>
                  <a:pt x="326" y="138"/>
                  <a:pt x="320" y="138"/>
                </a:cubicBezTo>
                <a:cubicBezTo>
                  <a:pt x="192" y="138"/>
                  <a:pt x="192" y="138"/>
                  <a:pt x="192" y="138"/>
                </a:cubicBezTo>
                <a:cubicBezTo>
                  <a:pt x="186" y="138"/>
                  <a:pt x="181" y="143"/>
                  <a:pt x="181" y="149"/>
                </a:cubicBezTo>
                <a:lnTo>
                  <a:pt x="181" y="192"/>
                </a:lnTo>
                <a:close/>
                <a:moveTo>
                  <a:pt x="181" y="234"/>
                </a:moveTo>
                <a:cubicBezTo>
                  <a:pt x="181" y="240"/>
                  <a:pt x="186" y="245"/>
                  <a:pt x="192" y="245"/>
                </a:cubicBezTo>
                <a:cubicBezTo>
                  <a:pt x="198" y="245"/>
                  <a:pt x="202" y="240"/>
                  <a:pt x="202" y="234"/>
                </a:cubicBezTo>
                <a:cubicBezTo>
                  <a:pt x="202" y="228"/>
                  <a:pt x="198" y="224"/>
                  <a:pt x="192" y="224"/>
                </a:cubicBezTo>
                <a:cubicBezTo>
                  <a:pt x="186" y="224"/>
                  <a:pt x="181" y="228"/>
                  <a:pt x="181" y="234"/>
                </a:cubicBezTo>
                <a:close/>
                <a:moveTo>
                  <a:pt x="181" y="277"/>
                </a:moveTo>
                <a:cubicBezTo>
                  <a:pt x="181" y="283"/>
                  <a:pt x="186" y="288"/>
                  <a:pt x="192" y="288"/>
                </a:cubicBezTo>
                <a:cubicBezTo>
                  <a:pt x="198" y="288"/>
                  <a:pt x="202" y="283"/>
                  <a:pt x="202" y="277"/>
                </a:cubicBezTo>
                <a:cubicBezTo>
                  <a:pt x="202" y="271"/>
                  <a:pt x="198" y="266"/>
                  <a:pt x="192" y="266"/>
                </a:cubicBezTo>
                <a:cubicBezTo>
                  <a:pt x="186" y="266"/>
                  <a:pt x="181" y="271"/>
                  <a:pt x="181" y="277"/>
                </a:cubicBezTo>
                <a:close/>
                <a:moveTo>
                  <a:pt x="181" y="320"/>
                </a:moveTo>
                <a:cubicBezTo>
                  <a:pt x="181" y="326"/>
                  <a:pt x="186" y="330"/>
                  <a:pt x="192" y="330"/>
                </a:cubicBezTo>
                <a:cubicBezTo>
                  <a:pt x="198" y="330"/>
                  <a:pt x="202" y="326"/>
                  <a:pt x="202" y="320"/>
                </a:cubicBezTo>
                <a:cubicBezTo>
                  <a:pt x="202" y="314"/>
                  <a:pt x="198" y="309"/>
                  <a:pt x="192" y="309"/>
                </a:cubicBezTo>
                <a:cubicBezTo>
                  <a:pt x="186" y="309"/>
                  <a:pt x="181" y="314"/>
                  <a:pt x="181" y="320"/>
                </a:cubicBezTo>
                <a:close/>
                <a:moveTo>
                  <a:pt x="181" y="362"/>
                </a:moveTo>
                <a:cubicBezTo>
                  <a:pt x="181" y="368"/>
                  <a:pt x="186" y="373"/>
                  <a:pt x="192" y="373"/>
                </a:cubicBezTo>
                <a:cubicBezTo>
                  <a:pt x="198" y="373"/>
                  <a:pt x="202" y="368"/>
                  <a:pt x="202" y="362"/>
                </a:cubicBezTo>
                <a:cubicBezTo>
                  <a:pt x="202" y="356"/>
                  <a:pt x="198" y="352"/>
                  <a:pt x="192" y="352"/>
                </a:cubicBezTo>
                <a:cubicBezTo>
                  <a:pt x="186" y="352"/>
                  <a:pt x="181" y="356"/>
                  <a:pt x="181" y="362"/>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373" y="106"/>
                </a:moveTo>
                <a:cubicBezTo>
                  <a:pt x="373" y="100"/>
                  <a:pt x="368" y="96"/>
                  <a:pt x="362" y="96"/>
                </a:cubicBezTo>
                <a:cubicBezTo>
                  <a:pt x="149" y="96"/>
                  <a:pt x="149" y="96"/>
                  <a:pt x="149" y="96"/>
                </a:cubicBezTo>
                <a:cubicBezTo>
                  <a:pt x="143" y="96"/>
                  <a:pt x="138" y="100"/>
                  <a:pt x="138" y="106"/>
                </a:cubicBezTo>
                <a:cubicBezTo>
                  <a:pt x="138" y="405"/>
                  <a:pt x="138" y="405"/>
                  <a:pt x="138" y="405"/>
                </a:cubicBezTo>
                <a:cubicBezTo>
                  <a:pt x="138" y="411"/>
                  <a:pt x="143" y="416"/>
                  <a:pt x="149" y="416"/>
                </a:cubicBezTo>
                <a:cubicBezTo>
                  <a:pt x="362" y="416"/>
                  <a:pt x="362" y="416"/>
                  <a:pt x="362" y="416"/>
                </a:cubicBezTo>
                <a:cubicBezTo>
                  <a:pt x="368" y="416"/>
                  <a:pt x="373" y="411"/>
                  <a:pt x="373" y="405"/>
                </a:cubicBezTo>
                <a:lnTo>
                  <a:pt x="373" y="106"/>
                </a:lnTo>
                <a:close/>
              </a:path>
            </a:pathLst>
          </a:custGeom>
          <a:solidFill>
            <a:srgbClr val="004F59"/>
          </a:solidFill>
          <a:ln w="12700">
            <a:solidFill>
              <a:schemeClr val="bg1"/>
            </a:solidFill>
          </a:ln>
          <a:extLst/>
        </p:spPr>
        <p:txBody>
          <a:bodyPr vert="horz" wrap="square" lIns="91440" tIns="45720" rIns="91440" bIns="45720" numCol="1" anchor="t" anchorCtr="0" compatLnSpc="1">
            <a:prstTxWarp prst="textNoShape">
              <a:avLst/>
            </a:prstTxWarp>
          </a:bodyPr>
          <a:lstStyle/>
          <a:p>
            <a:endParaRPr lang="en-GB" dirty="0"/>
          </a:p>
        </p:txBody>
      </p:sp>
      <p:sp>
        <p:nvSpPr>
          <p:cNvPr id="92" name="TextBox 91"/>
          <p:cNvSpPr txBox="1"/>
          <p:nvPr/>
        </p:nvSpPr>
        <p:spPr>
          <a:xfrm>
            <a:off x="4146279" y="3451802"/>
            <a:ext cx="858167" cy="369332"/>
          </a:xfrm>
          <a:prstGeom prst="rect">
            <a:avLst/>
          </a:prstGeom>
          <a:noFill/>
        </p:spPr>
        <p:txBody>
          <a:bodyPr vert="horz" wrap="square" lIns="0" tIns="0" rIns="0" bIns="0" rtlCol="0">
            <a:spAutoFit/>
          </a:bodyPr>
          <a:lstStyle/>
          <a:p>
            <a:pPr algn="ctr">
              <a:spcBef>
                <a:spcPts val="200"/>
              </a:spcBef>
              <a:buSzPct val="100000"/>
            </a:pPr>
            <a:r>
              <a:rPr lang="en-US" sz="1200" b="1" dirty="0"/>
              <a:t>Kentucky HEALTH</a:t>
            </a:r>
          </a:p>
        </p:txBody>
      </p:sp>
      <p:sp>
        <p:nvSpPr>
          <p:cNvPr id="35" name="Rectangle 34"/>
          <p:cNvSpPr/>
          <p:nvPr/>
        </p:nvSpPr>
        <p:spPr>
          <a:xfrm>
            <a:off x="711200" y="5313660"/>
            <a:ext cx="2011680" cy="1292662"/>
          </a:xfrm>
          <a:prstGeom prst="rect">
            <a:avLst/>
          </a:prstGeom>
        </p:spPr>
        <p:txBody>
          <a:bodyPr wrap="square" lIns="0" tIns="0" rIns="0" bIns="0">
            <a:spAutoFit/>
          </a:bodyPr>
          <a:lstStyle/>
          <a:p>
            <a:pPr>
              <a:spcAft>
                <a:spcPts val="600"/>
              </a:spcAft>
            </a:pPr>
            <a:r>
              <a:rPr lang="en-US" sz="1400" dirty="0"/>
              <a:t>Establishes a way for the state to pay member’s premium if employer sponsored insurance is available and cost-effective</a:t>
            </a:r>
            <a:r>
              <a:rPr lang="en-US" sz="1100" dirty="0"/>
              <a:t>.</a:t>
            </a:r>
          </a:p>
        </p:txBody>
      </p:sp>
    </p:spTree>
    <p:extLst>
      <p:ext uri="{BB962C8B-B14F-4D97-AF65-F5344CB8AC3E}">
        <p14:creationId xmlns:p14="http://schemas.microsoft.com/office/powerpoint/2010/main" val="111027159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9" name="Title 1"/>
          <p:cNvSpPr>
            <a:spLocks noGrp="1"/>
          </p:cNvSpPr>
          <p:nvPr>
            <p:ph type="title"/>
          </p:nvPr>
        </p:nvSpPr>
        <p:spPr/>
        <p:txBody>
          <a:bodyPr/>
          <a:lstStyle/>
          <a:p>
            <a:r>
              <a:rPr lang="en-US" altLang="ja-JP" dirty="0"/>
              <a:t>Challenges Facing Kentucky</a:t>
            </a:r>
            <a:endParaRPr lang="en-US" dirty="0"/>
          </a:p>
        </p:txBody>
      </p:sp>
      <p:sp>
        <p:nvSpPr>
          <p:cNvPr id="122" name="Rounded Rectangle 121"/>
          <p:cNvSpPr/>
          <p:nvPr/>
        </p:nvSpPr>
        <p:spPr>
          <a:xfrm>
            <a:off x="2505057" y="651602"/>
            <a:ext cx="4345569" cy="1634398"/>
          </a:xfrm>
          <a:prstGeom prst="roundRect">
            <a:avLst>
              <a:gd name="adj" fmla="val 10178"/>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rIns="91440" bIns="91440" rtlCol="0" anchor="ctr">
            <a:noAutofit/>
          </a:bodyPr>
          <a:lstStyle/>
          <a:p>
            <a:r>
              <a:rPr lang="en-US" sz="1400" b="1" dirty="0">
                <a:solidFill>
                  <a:schemeClr val="bg1"/>
                </a:solidFill>
              </a:rPr>
              <a:t>Nationally, Kentucky is ranked close to last in many crucial areas.</a:t>
            </a:r>
          </a:p>
          <a:p>
            <a:pPr marL="285750" indent="-285750">
              <a:buFont typeface="Arial" panose="020B0604020202020204" pitchFamily="34" charset="0"/>
              <a:buChar char="•"/>
            </a:pPr>
            <a:r>
              <a:rPr lang="en-US" sz="1400" dirty="0">
                <a:solidFill>
                  <a:schemeClr val="bg1"/>
                </a:solidFill>
              </a:rPr>
              <a:t>unemployment rate</a:t>
            </a:r>
          </a:p>
          <a:p>
            <a:pPr marL="285750" indent="-285750">
              <a:buFont typeface="Arial" panose="020B0604020202020204" pitchFamily="34" charset="0"/>
              <a:buChar char="•"/>
            </a:pPr>
            <a:r>
              <a:rPr lang="en-US" sz="1400" dirty="0">
                <a:solidFill>
                  <a:schemeClr val="bg1"/>
                </a:solidFill>
              </a:rPr>
              <a:t>poverty rate</a:t>
            </a:r>
          </a:p>
          <a:p>
            <a:pPr marL="285750" indent="-285750">
              <a:buFont typeface="Arial" panose="020B0604020202020204" pitchFamily="34" charset="0"/>
              <a:buChar char="•"/>
            </a:pPr>
            <a:r>
              <a:rPr lang="en-US" sz="1400" dirty="0">
                <a:solidFill>
                  <a:schemeClr val="bg1"/>
                </a:solidFill>
              </a:rPr>
              <a:t>workforce participation rate</a:t>
            </a:r>
          </a:p>
          <a:p>
            <a:pPr marL="285750" indent="-285750">
              <a:buFont typeface="Arial" panose="020B0604020202020204" pitchFamily="34" charset="0"/>
              <a:buChar char="•"/>
            </a:pPr>
            <a:r>
              <a:rPr lang="en-US" sz="1400" dirty="0">
                <a:solidFill>
                  <a:schemeClr val="bg1"/>
                </a:solidFill>
              </a:rPr>
              <a:t>wages are all significantly below the national average.  </a:t>
            </a:r>
          </a:p>
        </p:txBody>
      </p:sp>
      <p:pic>
        <p:nvPicPr>
          <p:cNvPr id="2" name="Picture 1"/>
          <p:cNvPicPr>
            <a:picLocks noChangeAspect="1"/>
          </p:cNvPicPr>
          <p:nvPr/>
        </p:nvPicPr>
        <p:blipFill>
          <a:blip r:embed="rId3"/>
          <a:stretch>
            <a:fillRect/>
          </a:stretch>
        </p:blipFill>
        <p:spPr>
          <a:xfrm>
            <a:off x="3142275" y="2175770"/>
            <a:ext cx="2920058" cy="2681790"/>
          </a:xfrm>
          <a:prstGeom prst="rect">
            <a:avLst/>
          </a:prstGeom>
        </p:spPr>
      </p:pic>
      <p:sp>
        <p:nvSpPr>
          <p:cNvPr id="123" name="Rounded Rectangle 122"/>
          <p:cNvSpPr/>
          <p:nvPr/>
        </p:nvSpPr>
        <p:spPr>
          <a:xfrm>
            <a:off x="103118" y="2286000"/>
            <a:ext cx="3164515" cy="4463592"/>
          </a:xfrm>
          <a:prstGeom prst="roundRect">
            <a:avLst>
              <a:gd name="adj" fmla="val 10178"/>
            </a:avLst>
          </a:prstGeom>
          <a:solidFill>
            <a:schemeClr val="accent5"/>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rIns="91440" bIns="91440" rtlCol="0" anchor="ctr">
            <a:noAutofit/>
          </a:bodyPr>
          <a:lstStyle/>
          <a:p>
            <a:r>
              <a:rPr lang="en-US" sz="1400" b="1" dirty="0"/>
              <a:t>Over the past decade, the opioid epidemic has wreaked havoc on our families, communities and economy. </a:t>
            </a:r>
          </a:p>
          <a:p>
            <a:pPr marL="171450" lvl="1" indent="-171450">
              <a:buFont typeface="Arial" panose="020B0604020202020204" pitchFamily="34" charset="0"/>
              <a:buChar char="•"/>
            </a:pPr>
            <a:r>
              <a:rPr lang="en-US" sz="1400" dirty="0">
                <a:solidFill>
                  <a:prstClr val="white"/>
                </a:solidFill>
              </a:rPr>
              <a:t>Overdose deaths rate</a:t>
            </a:r>
          </a:p>
          <a:p>
            <a:pPr marL="171450" lvl="1" indent="-171450">
              <a:buFont typeface="Arial" panose="020B0604020202020204" pitchFamily="34" charset="0"/>
              <a:buChar char="•"/>
            </a:pPr>
            <a:r>
              <a:rPr lang="en-US" sz="1400" dirty="0">
                <a:solidFill>
                  <a:prstClr val="white"/>
                </a:solidFill>
              </a:rPr>
              <a:t>Neonatal Abstinence Syndrome rate</a:t>
            </a:r>
          </a:p>
          <a:p>
            <a:pPr marL="171450" lvl="1" indent="-171450">
              <a:buFont typeface="Arial" panose="020B0604020202020204" pitchFamily="34" charset="0"/>
              <a:buChar char="•"/>
            </a:pPr>
            <a:r>
              <a:rPr lang="en-US" sz="1400" dirty="0">
                <a:solidFill>
                  <a:prstClr val="white"/>
                </a:solidFill>
              </a:rPr>
              <a:t>Impacts on daily life and work functions</a:t>
            </a:r>
          </a:p>
          <a:p>
            <a:pPr marL="171450" lvl="1" indent="-171450">
              <a:buFont typeface="Arial" panose="020B0604020202020204" pitchFamily="34" charset="0"/>
              <a:buChar char="•"/>
            </a:pPr>
            <a:r>
              <a:rPr lang="en-US" sz="1400" dirty="0">
                <a:solidFill>
                  <a:prstClr val="white"/>
                </a:solidFill>
              </a:rPr>
              <a:t>Weakening family and social connections and impacting employability</a:t>
            </a:r>
          </a:p>
          <a:p>
            <a:pPr marL="628650" lvl="2" indent="-171450">
              <a:buFont typeface="Arial" panose="020B0604020202020204" pitchFamily="34" charset="0"/>
              <a:buChar char="•"/>
            </a:pPr>
            <a:r>
              <a:rPr lang="en-US" sz="1400" dirty="0">
                <a:solidFill>
                  <a:prstClr val="white"/>
                </a:solidFill>
              </a:rPr>
              <a:t>Attendance</a:t>
            </a:r>
          </a:p>
          <a:p>
            <a:pPr marL="628650" lvl="2" indent="-171450">
              <a:buFont typeface="Arial" panose="020B0604020202020204" pitchFamily="34" charset="0"/>
              <a:buChar char="•"/>
            </a:pPr>
            <a:r>
              <a:rPr lang="en-US" sz="1400" dirty="0">
                <a:solidFill>
                  <a:prstClr val="white"/>
                </a:solidFill>
              </a:rPr>
              <a:t>Teamwork</a:t>
            </a:r>
          </a:p>
          <a:p>
            <a:pPr marL="628650" lvl="2" indent="-171450">
              <a:buFont typeface="Arial" panose="020B0604020202020204" pitchFamily="34" charset="0"/>
              <a:buChar char="•"/>
            </a:pPr>
            <a:r>
              <a:rPr lang="en-US" sz="1400" dirty="0">
                <a:solidFill>
                  <a:prstClr val="white"/>
                </a:solidFill>
              </a:rPr>
              <a:t>Productivity</a:t>
            </a:r>
          </a:p>
          <a:p>
            <a:pPr marL="171450" lvl="1" indent="-171450">
              <a:buFont typeface="Arial" panose="020B0604020202020204" pitchFamily="34" charset="0"/>
              <a:buChar char="•"/>
            </a:pPr>
            <a:r>
              <a:rPr lang="en-US" sz="1400" dirty="0">
                <a:solidFill>
                  <a:prstClr val="white"/>
                </a:solidFill>
              </a:rPr>
              <a:t>Ability to be independent</a:t>
            </a:r>
          </a:p>
        </p:txBody>
      </p:sp>
      <p:sp>
        <p:nvSpPr>
          <p:cNvPr id="124" name="Rounded Rectangle 123"/>
          <p:cNvSpPr/>
          <p:nvPr/>
        </p:nvSpPr>
        <p:spPr>
          <a:xfrm>
            <a:off x="5884493" y="2286000"/>
            <a:ext cx="3164515" cy="4463592"/>
          </a:xfrm>
          <a:prstGeom prst="roundRect">
            <a:avLst>
              <a:gd name="adj" fmla="val 10178"/>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rIns="91440" bIns="91440" rtlCol="0" anchor="ctr">
            <a:noAutofit/>
          </a:bodyPr>
          <a:lstStyle/>
          <a:p>
            <a:pPr lvl="1"/>
            <a:endParaRPr lang="en-US" sz="1100" b="1" dirty="0"/>
          </a:p>
          <a:p>
            <a:pPr marL="0" lvl="1" indent="0">
              <a:buNone/>
            </a:pPr>
            <a:endParaRPr lang="en-US" sz="1100" b="1" dirty="0"/>
          </a:p>
          <a:p>
            <a:pPr marL="0" lvl="1" indent="0">
              <a:buNone/>
            </a:pPr>
            <a:endParaRPr lang="en-US" sz="1400" b="1" dirty="0"/>
          </a:p>
          <a:p>
            <a:pPr marL="0" lvl="1" indent="0">
              <a:buNone/>
            </a:pPr>
            <a:r>
              <a:rPr lang="en-US" sz="1400" b="1" dirty="0"/>
              <a:t>Kentucky is among the worst nationally in several key population health metrics.</a:t>
            </a:r>
          </a:p>
          <a:p>
            <a:pPr marL="171450" lvl="1" indent="-171450">
              <a:buFont typeface="Arial" panose="020B0604020202020204" pitchFamily="34" charset="0"/>
              <a:buChar char="•"/>
            </a:pPr>
            <a:r>
              <a:rPr lang="en-US" sz="1400" dirty="0"/>
              <a:t>1</a:t>
            </a:r>
            <a:r>
              <a:rPr lang="en-US" sz="1400" baseline="30000" dirty="0"/>
              <a:t>st</a:t>
            </a:r>
            <a:r>
              <a:rPr lang="en-US" sz="1400" dirty="0"/>
              <a:t> highest for cancer deaths</a:t>
            </a:r>
          </a:p>
          <a:p>
            <a:pPr marL="171450" lvl="1" indent="-171450">
              <a:buFont typeface="Arial" panose="020B0604020202020204" pitchFamily="34" charset="0"/>
              <a:buChar char="•"/>
            </a:pPr>
            <a:r>
              <a:rPr lang="en-US" sz="1400" dirty="0"/>
              <a:t>2</a:t>
            </a:r>
            <a:r>
              <a:rPr lang="en-US" sz="1400" baseline="30000" dirty="0"/>
              <a:t>nd</a:t>
            </a:r>
            <a:r>
              <a:rPr lang="en-US" sz="1400" dirty="0"/>
              <a:t> highest in the nation for smoking. </a:t>
            </a:r>
          </a:p>
          <a:p>
            <a:pPr marL="171450" lvl="1" indent="-171450">
              <a:buFont typeface="Arial" panose="020B0604020202020204" pitchFamily="34" charset="0"/>
              <a:buChar char="•"/>
            </a:pPr>
            <a:r>
              <a:rPr lang="en-US" sz="1400" dirty="0"/>
              <a:t>12</a:t>
            </a:r>
            <a:r>
              <a:rPr lang="en-US" sz="1400" baseline="30000" dirty="0"/>
              <a:t>th</a:t>
            </a:r>
            <a:r>
              <a:rPr lang="en-US" sz="1400" dirty="0"/>
              <a:t> highest for overweight and obesity.</a:t>
            </a:r>
          </a:p>
          <a:p>
            <a:pPr marL="171450" lvl="1" indent="-171450">
              <a:buFont typeface="Arial" panose="020B0604020202020204" pitchFamily="34" charset="0"/>
              <a:buChar char="•"/>
            </a:pPr>
            <a:r>
              <a:rPr lang="en-US" sz="1400" dirty="0"/>
              <a:t>17</a:t>
            </a:r>
            <a:r>
              <a:rPr lang="en-US" sz="1400" baseline="30000" dirty="0"/>
              <a:t>th</a:t>
            </a:r>
            <a:r>
              <a:rPr lang="en-US" sz="1400" dirty="0"/>
              <a:t> highest in infant death.</a:t>
            </a:r>
          </a:p>
          <a:p>
            <a:pPr marL="171450" lvl="1" indent="-171450">
              <a:buFont typeface="Arial" panose="020B0604020202020204" pitchFamily="34" charset="0"/>
              <a:buChar char="•"/>
            </a:pPr>
            <a:r>
              <a:rPr lang="en-US" sz="1400" dirty="0"/>
              <a:t>8 of 13 counties in the nation with largest declines in life expectancy since the 1980s are in Kentucky. </a:t>
            </a:r>
          </a:p>
          <a:p>
            <a:pPr marL="0" lvl="1"/>
            <a:endParaRPr lang="en-US" sz="1400" dirty="0"/>
          </a:p>
          <a:p>
            <a:pPr marL="171450" lvl="1" indent="-171450">
              <a:buFont typeface="Arial" panose="020B0604020202020204" pitchFamily="34" charset="0"/>
              <a:buChar char="•"/>
            </a:pPr>
            <a:endParaRPr lang="en-US" sz="1100" dirty="0"/>
          </a:p>
          <a:p>
            <a:pPr marL="0" lvl="1" indent="0">
              <a:buNone/>
            </a:pPr>
            <a:r>
              <a:rPr lang="en-US" sz="1100" b="1" dirty="0"/>
              <a:t> </a:t>
            </a:r>
          </a:p>
          <a:p>
            <a:endParaRPr lang="en-US" sz="1000" dirty="0">
              <a:solidFill>
                <a:schemeClr val="bg1"/>
              </a:solidFill>
            </a:endParaRPr>
          </a:p>
        </p:txBody>
      </p:sp>
    </p:spTree>
    <p:extLst>
      <p:ext uri="{BB962C8B-B14F-4D97-AF65-F5344CB8AC3E}">
        <p14:creationId xmlns:p14="http://schemas.microsoft.com/office/powerpoint/2010/main" val="37604307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animBg="1"/>
      <p:bldP spid="123" grpId="0" animBg="1"/>
      <p:bldP spid="12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9" name="Title 1"/>
          <p:cNvSpPr>
            <a:spLocks noGrp="1"/>
          </p:cNvSpPr>
          <p:nvPr>
            <p:ph type="title"/>
          </p:nvPr>
        </p:nvSpPr>
        <p:spPr>
          <a:xfrm>
            <a:off x="365760" y="297985"/>
            <a:ext cx="8391525" cy="334102"/>
          </a:xfrm>
        </p:spPr>
        <p:txBody>
          <a:bodyPr/>
          <a:lstStyle/>
          <a:p>
            <a:r>
              <a:rPr lang="en-US" altLang="ja-JP" dirty="0"/>
              <a:t>Kentucky HEALTH Cost Sharing</a:t>
            </a:r>
            <a:endParaRPr lang="en-US" dirty="0"/>
          </a:p>
        </p:txBody>
      </p:sp>
      <p:sp>
        <p:nvSpPr>
          <p:cNvPr id="39" name="Pentagon 38"/>
          <p:cNvSpPr/>
          <p:nvPr/>
        </p:nvSpPr>
        <p:spPr>
          <a:xfrm flipH="1">
            <a:off x="634998" y="2343785"/>
            <a:ext cx="2366433" cy="1018645"/>
          </a:xfrm>
          <a:prstGeom prst="homePlate">
            <a:avLst/>
          </a:pr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r>
              <a:rPr lang="en-US" sz="1400" b="0" dirty="0"/>
              <a:t>    </a:t>
            </a:r>
            <a:r>
              <a:rPr lang="en-US" sz="1400" b="1" dirty="0"/>
              <a:t>Premium Plan</a:t>
            </a:r>
          </a:p>
        </p:txBody>
      </p:sp>
      <p:sp>
        <p:nvSpPr>
          <p:cNvPr id="40" name="Pentagon 39"/>
          <p:cNvSpPr/>
          <p:nvPr/>
        </p:nvSpPr>
        <p:spPr>
          <a:xfrm flipH="1">
            <a:off x="634998" y="3362430"/>
            <a:ext cx="2366433" cy="1018645"/>
          </a:xfrm>
          <a:prstGeom prst="homePlate">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r>
              <a:rPr lang="en-US" sz="1400" b="1" dirty="0"/>
              <a:t>Copay Plan</a:t>
            </a:r>
          </a:p>
        </p:txBody>
      </p:sp>
      <p:sp>
        <p:nvSpPr>
          <p:cNvPr id="41" name="Pentagon 40"/>
          <p:cNvSpPr/>
          <p:nvPr/>
        </p:nvSpPr>
        <p:spPr>
          <a:xfrm flipH="1">
            <a:off x="634998" y="4381075"/>
            <a:ext cx="2366433" cy="1018645"/>
          </a:xfrm>
          <a:prstGeom prst="homePlat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r>
              <a:rPr lang="en-US" sz="1400" b="1" dirty="0"/>
              <a:t>Cost-Share </a:t>
            </a:r>
          </a:p>
          <a:p>
            <a:pPr algn="ctr"/>
            <a:r>
              <a:rPr lang="en-US" sz="1400" b="1" dirty="0"/>
              <a:t>Exempt</a:t>
            </a:r>
          </a:p>
        </p:txBody>
      </p:sp>
      <p:sp>
        <p:nvSpPr>
          <p:cNvPr id="42" name="Rectangle 8"/>
          <p:cNvSpPr/>
          <p:nvPr/>
        </p:nvSpPr>
        <p:spPr>
          <a:xfrm>
            <a:off x="3001433" y="3197330"/>
            <a:ext cx="660400" cy="1352020"/>
          </a:xfrm>
          <a:custGeom>
            <a:avLst/>
            <a:gdLst>
              <a:gd name="connsiteX0" fmla="*/ 0 w 1696507"/>
              <a:gd name="connsiteY0" fmla="*/ 0 h 1018645"/>
              <a:gd name="connsiteX1" fmla="*/ 1696507 w 1696507"/>
              <a:gd name="connsiteY1" fmla="*/ 0 h 1018645"/>
              <a:gd name="connsiteX2" fmla="*/ 1696507 w 1696507"/>
              <a:gd name="connsiteY2" fmla="*/ 1018645 h 1018645"/>
              <a:gd name="connsiteX3" fmla="*/ 0 w 1696507"/>
              <a:gd name="connsiteY3" fmla="*/ 1018645 h 1018645"/>
              <a:gd name="connsiteX4" fmla="*/ 0 w 1696507"/>
              <a:gd name="connsiteY4" fmla="*/ 0 h 1018645"/>
              <a:gd name="connsiteX0" fmla="*/ 0 w 1696507"/>
              <a:gd name="connsiteY0" fmla="*/ 165100 h 1183745"/>
              <a:gd name="connsiteX1" fmla="*/ 1696507 w 1696507"/>
              <a:gd name="connsiteY1" fmla="*/ 0 h 1183745"/>
              <a:gd name="connsiteX2" fmla="*/ 1696507 w 1696507"/>
              <a:gd name="connsiteY2" fmla="*/ 1183745 h 1183745"/>
              <a:gd name="connsiteX3" fmla="*/ 0 w 1696507"/>
              <a:gd name="connsiteY3" fmla="*/ 1183745 h 1183745"/>
              <a:gd name="connsiteX4" fmla="*/ 0 w 1696507"/>
              <a:gd name="connsiteY4" fmla="*/ 165100 h 1183745"/>
              <a:gd name="connsiteX0" fmla="*/ 0 w 1696507"/>
              <a:gd name="connsiteY0" fmla="*/ 165100 h 1352020"/>
              <a:gd name="connsiteX1" fmla="*/ 1696507 w 1696507"/>
              <a:gd name="connsiteY1" fmla="*/ 0 h 1352020"/>
              <a:gd name="connsiteX2" fmla="*/ 1696507 w 1696507"/>
              <a:gd name="connsiteY2" fmla="*/ 1352020 h 1352020"/>
              <a:gd name="connsiteX3" fmla="*/ 0 w 1696507"/>
              <a:gd name="connsiteY3" fmla="*/ 1183745 h 1352020"/>
              <a:gd name="connsiteX4" fmla="*/ 0 w 1696507"/>
              <a:gd name="connsiteY4" fmla="*/ 165100 h 1352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6507" h="1352020">
                <a:moveTo>
                  <a:pt x="0" y="165100"/>
                </a:moveTo>
                <a:lnTo>
                  <a:pt x="1696507" y="0"/>
                </a:lnTo>
                <a:lnTo>
                  <a:pt x="1696507" y="1352020"/>
                </a:lnTo>
                <a:lnTo>
                  <a:pt x="0" y="1183745"/>
                </a:lnTo>
                <a:lnTo>
                  <a:pt x="0" y="165100"/>
                </a:lnTo>
                <a:close/>
              </a:path>
            </a:pathLst>
          </a:custGeom>
          <a:solidFill>
            <a:schemeClr val="accent3">
              <a:lumMod val="60000"/>
              <a:lumOff val="4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endParaRPr lang="en-US" sz="2000" b="0" dirty="0"/>
          </a:p>
        </p:txBody>
      </p:sp>
      <p:sp>
        <p:nvSpPr>
          <p:cNvPr id="43" name="Rectangle 9"/>
          <p:cNvSpPr/>
          <p:nvPr/>
        </p:nvSpPr>
        <p:spPr>
          <a:xfrm>
            <a:off x="3001433" y="1851660"/>
            <a:ext cx="660400" cy="1510770"/>
          </a:xfrm>
          <a:custGeom>
            <a:avLst/>
            <a:gdLst>
              <a:gd name="connsiteX0" fmla="*/ 0 w 1696507"/>
              <a:gd name="connsiteY0" fmla="*/ 0 h 1018645"/>
              <a:gd name="connsiteX1" fmla="*/ 1696507 w 1696507"/>
              <a:gd name="connsiteY1" fmla="*/ 0 h 1018645"/>
              <a:gd name="connsiteX2" fmla="*/ 1696507 w 1696507"/>
              <a:gd name="connsiteY2" fmla="*/ 1018645 h 1018645"/>
              <a:gd name="connsiteX3" fmla="*/ 0 w 1696507"/>
              <a:gd name="connsiteY3" fmla="*/ 1018645 h 1018645"/>
              <a:gd name="connsiteX4" fmla="*/ 0 w 1696507"/>
              <a:gd name="connsiteY4" fmla="*/ 0 h 1018645"/>
              <a:gd name="connsiteX0" fmla="*/ 0 w 1696507"/>
              <a:gd name="connsiteY0" fmla="*/ 482600 h 1501245"/>
              <a:gd name="connsiteX1" fmla="*/ 1696507 w 1696507"/>
              <a:gd name="connsiteY1" fmla="*/ 0 h 1501245"/>
              <a:gd name="connsiteX2" fmla="*/ 1696507 w 1696507"/>
              <a:gd name="connsiteY2" fmla="*/ 1501245 h 1501245"/>
              <a:gd name="connsiteX3" fmla="*/ 0 w 1696507"/>
              <a:gd name="connsiteY3" fmla="*/ 1501245 h 1501245"/>
              <a:gd name="connsiteX4" fmla="*/ 0 w 1696507"/>
              <a:gd name="connsiteY4" fmla="*/ 482600 h 1501245"/>
              <a:gd name="connsiteX0" fmla="*/ 0 w 1696507"/>
              <a:gd name="connsiteY0" fmla="*/ 482600 h 1501245"/>
              <a:gd name="connsiteX1" fmla="*/ 1696507 w 1696507"/>
              <a:gd name="connsiteY1" fmla="*/ 0 h 1501245"/>
              <a:gd name="connsiteX2" fmla="*/ 1696507 w 1696507"/>
              <a:gd name="connsiteY2" fmla="*/ 1332970 h 1501245"/>
              <a:gd name="connsiteX3" fmla="*/ 0 w 1696507"/>
              <a:gd name="connsiteY3" fmla="*/ 1501245 h 1501245"/>
              <a:gd name="connsiteX4" fmla="*/ 0 w 1696507"/>
              <a:gd name="connsiteY4" fmla="*/ 482600 h 1501245"/>
              <a:gd name="connsiteX0" fmla="*/ 0 w 1696507"/>
              <a:gd name="connsiteY0" fmla="*/ 482600 h 1501245"/>
              <a:gd name="connsiteX1" fmla="*/ 1696507 w 1696507"/>
              <a:gd name="connsiteY1" fmla="*/ 0 h 1501245"/>
              <a:gd name="connsiteX2" fmla="*/ 1696507 w 1696507"/>
              <a:gd name="connsiteY2" fmla="*/ 1332970 h 1501245"/>
              <a:gd name="connsiteX3" fmla="*/ 0 w 1696507"/>
              <a:gd name="connsiteY3" fmla="*/ 1501245 h 1501245"/>
              <a:gd name="connsiteX4" fmla="*/ 0 w 1696507"/>
              <a:gd name="connsiteY4" fmla="*/ 482600 h 1501245"/>
              <a:gd name="connsiteX0" fmla="*/ 0 w 1696507"/>
              <a:gd name="connsiteY0" fmla="*/ 492125 h 1510770"/>
              <a:gd name="connsiteX1" fmla="*/ 1693332 w 1696507"/>
              <a:gd name="connsiteY1" fmla="*/ 0 h 1510770"/>
              <a:gd name="connsiteX2" fmla="*/ 1696507 w 1696507"/>
              <a:gd name="connsiteY2" fmla="*/ 1342495 h 1510770"/>
              <a:gd name="connsiteX3" fmla="*/ 0 w 1696507"/>
              <a:gd name="connsiteY3" fmla="*/ 1510770 h 1510770"/>
              <a:gd name="connsiteX4" fmla="*/ 0 w 1696507"/>
              <a:gd name="connsiteY4" fmla="*/ 492125 h 15107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6507" h="1510770">
                <a:moveTo>
                  <a:pt x="0" y="492125"/>
                </a:moveTo>
                <a:lnTo>
                  <a:pt x="1693332" y="0"/>
                </a:lnTo>
                <a:cubicBezTo>
                  <a:pt x="1694390" y="447498"/>
                  <a:pt x="1695449" y="894997"/>
                  <a:pt x="1696507" y="1342495"/>
                </a:cubicBezTo>
                <a:lnTo>
                  <a:pt x="0" y="1510770"/>
                </a:lnTo>
                <a:lnTo>
                  <a:pt x="0" y="492125"/>
                </a:lnTo>
                <a:close/>
              </a:path>
            </a:pathLst>
          </a:custGeom>
          <a:solidFill>
            <a:schemeClr val="accent5">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endParaRPr lang="en-US" sz="2000" b="0" dirty="0"/>
          </a:p>
        </p:txBody>
      </p:sp>
      <p:sp>
        <p:nvSpPr>
          <p:cNvPr id="44" name="Rectangle 10"/>
          <p:cNvSpPr/>
          <p:nvPr/>
        </p:nvSpPr>
        <p:spPr>
          <a:xfrm>
            <a:off x="3001433" y="4381074"/>
            <a:ext cx="660400" cy="1501245"/>
          </a:xfrm>
          <a:custGeom>
            <a:avLst/>
            <a:gdLst>
              <a:gd name="connsiteX0" fmla="*/ 0 w 1696507"/>
              <a:gd name="connsiteY0" fmla="*/ 0 h 1018645"/>
              <a:gd name="connsiteX1" fmla="*/ 1696507 w 1696507"/>
              <a:gd name="connsiteY1" fmla="*/ 0 h 1018645"/>
              <a:gd name="connsiteX2" fmla="*/ 1696507 w 1696507"/>
              <a:gd name="connsiteY2" fmla="*/ 1018645 h 1018645"/>
              <a:gd name="connsiteX3" fmla="*/ 0 w 1696507"/>
              <a:gd name="connsiteY3" fmla="*/ 1018645 h 1018645"/>
              <a:gd name="connsiteX4" fmla="*/ 0 w 1696507"/>
              <a:gd name="connsiteY4" fmla="*/ 0 h 1018645"/>
              <a:gd name="connsiteX0" fmla="*/ 0 w 1696507"/>
              <a:gd name="connsiteY0" fmla="*/ 0 h 1018645"/>
              <a:gd name="connsiteX1" fmla="*/ 1696507 w 1696507"/>
              <a:gd name="connsiteY1" fmla="*/ 168275 h 1018645"/>
              <a:gd name="connsiteX2" fmla="*/ 1696507 w 1696507"/>
              <a:gd name="connsiteY2" fmla="*/ 1018645 h 1018645"/>
              <a:gd name="connsiteX3" fmla="*/ 0 w 1696507"/>
              <a:gd name="connsiteY3" fmla="*/ 1018645 h 1018645"/>
              <a:gd name="connsiteX4" fmla="*/ 0 w 1696507"/>
              <a:gd name="connsiteY4" fmla="*/ 0 h 1018645"/>
              <a:gd name="connsiteX0" fmla="*/ 0 w 1696507"/>
              <a:gd name="connsiteY0" fmla="*/ 0 h 1501245"/>
              <a:gd name="connsiteX1" fmla="*/ 1696507 w 1696507"/>
              <a:gd name="connsiteY1" fmla="*/ 168275 h 1501245"/>
              <a:gd name="connsiteX2" fmla="*/ 1696507 w 1696507"/>
              <a:gd name="connsiteY2" fmla="*/ 1501245 h 1501245"/>
              <a:gd name="connsiteX3" fmla="*/ 0 w 1696507"/>
              <a:gd name="connsiteY3" fmla="*/ 1018645 h 1501245"/>
              <a:gd name="connsiteX4" fmla="*/ 0 w 1696507"/>
              <a:gd name="connsiteY4" fmla="*/ 0 h 1501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6507" h="1501245">
                <a:moveTo>
                  <a:pt x="0" y="0"/>
                </a:moveTo>
                <a:lnTo>
                  <a:pt x="1696507" y="168275"/>
                </a:lnTo>
                <a:lnTo>
                  <a:pt x="1696507" y="1501245"/>
                </a:lnTo>
                <a:lnTo>
                  <a:pt x="0" y="1018645"/>
                </a:lnTo>
                <a:lnTo>
                  <a:pt x="0" y="0"/>
                </a:lnTo>
                <a:close/>
              </a:path>
            </a:pathLst>
          </a:cu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endParaRPr lang="en-US" sz="2000" b="0" dirty="0"/>
          </a:p>
        </p:txBody>
      </p:sp>
      <p:sp>
        <p:nvSpPr>
          <p:cNvPr id="48" name="Round Same Side Corner Rectangle 47"/>
          <p:cNvSpPr/>
          <p:nvPr/>
        </p:nvSpPr>
        <p:spPr>
          <a:xfrm rot="5400000">
            <a:off x="5322358" y="191928"/>
            <a:ext cx="1346199" cy="4667248"/>
          </a:xfrm>
          <a:prstGeom prst="round2SameRect">
            <a:avLst/>
          </a:pr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endParaRPr lang="en-US" sz="2000" b="0" dirty="0">
              <a:solidFill>
                <a:schemeClr val="bg1"/>
              </a:solidFill>
            </a:endParaRPr>
          </a:p>
        </p:txBody>
      </p:sp>
      <p:sp>
        <p:nvSpPr>
          <p:cNvPr id="49" name="Round Same Side Corner Rectangle 48"/>
          <p:cNvSpPr/>
          <p:nvPr/>
        </p:nvSpPr>
        <p:spPr>
          <a:xfrm rot="5400000">
            <a:off x="5322358" y="1538128"/>
            <a:ext cx="1346199" cy="4667248"/>
          </a:xfrm>
          <a:prstGeom prst="round2Same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r>
              <a:rPr lang="en-US" sz="2000" b="0" dirty="0"/>
              <a:t> </a:t>
            </a:r>
          </a:p>
        </p:txBody>
      </p:sp>
      <p:sp>
        <p:nvSpPr>
          <p:cNvPr id="50" name="Round Same Side Corner Rectangle 49"/>
          <p:cNvSpPr/>
          <p:nvPr/>
        </p:nvSpPr>
        <p:spPr>
          <a:xfrm rot="5400000">
            <a:off x="5322358" y="2884328"/>
            <a:ext cx="1346199" cy="4667248"/>
          </a:xfrm>
          <a:prstGeom prst="round2Same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endParaRPr lang="en-US" sz="2000" b="0" dirty="0"/>
          </a:p>
        </p:txBody>
      </p:sp>
      <p:sp>
        <p:nvSpPr>
          <p:cNvPr id="51" name="Rectangle 50"/>
          <p:cNvSpPr/>
          <p:nvPr/>
        </p:nvSpPr>
        <p:spPr>
          <a:xfrm>
            <a:off x="3803913" y="1969974"/>
            <a:ext cx="4383088" cy="1661993"/>
          </a:xfrm>
          <a:prstGeom prst="rect">
            <a:avLst/>
          </a:prstGeom>
          <a:ln>
            <a:noFill/>
          </a:ln>
        </p:spPr>
        <p:txBody>
          <a:bodyPr wrap="square" lIns="0" tIns="0" rIns="0" bIns="0">
            <a:spAutoFit/>
          </a:bodyPr>
          <a:lstStyle/>
          <a:p>
            <a:pPr marL="171450" indent="-171450">
              <a:buFont typeface="Arial" panose="020B0604020202020204" pitchFamily="34" charset="0"/>
              <a:buChar char="•"/>
            </a:pPr>
            <a:r>
              <a:rPr lang="en-US" sz="1600" dirty="0">
                <a:solidFill>
                  <a:schemeClr val="bg1"/>
                </a:solidFill>
              </a:rPr>
              <a:t>Expansion Adult and Parent/Caretakers</a:t>
            </a:r>
          </a:p>
          <a:p>
            <a:pPr marL="171450" indent="-171450">
              <a:buFont typeface="Arial" panose="020B0604020202020204" pitchFamily="34" charset="0"/>
              <a:buChar char="•"/>
            </a:pPr>
            <a:r>
              <a:rPr lang="en-US" sz="1600" dirty="0">
                <a:solidFill>
                  <a:schemeClr val="bg1"/>
                </a:solidFill>
              </a:rPr>
              <a:t>Budget predictability for Individuals</a:t>
            </a:r>
          </a:p>
          <a:p>
            <a:pPr marL="171450" indent="-171450">
              <a:buFont typeface="Arial" panose="020B0604020202020204" pitchFamily="34" charset="0"/>
              <a:buChar char="•"/>
            </a:pPr>
            <a:r>
              <a:rPr lang="en-US" sz="1600" dirty="0">
                <a:solidFill>
                  <a:schemeClr val="bg1"/>
                </a:solidFill>
              </a:rPr>
              <a:t>Access to </a:t>
            </a:r>
            <a:r>
              <a:rPr lang="en-US" sz="1600" i="1" dirty="0">
                <a:solidFill>
                  <a:schemeClr val="bg1"/>
                </a:solidFill>
              </a:rPr>
              <a:t>My Rewards Account </a:t>
            </a:r>
            <a:r>
              <a:rPr lang="en-US" sz="1600" dirty="0">
                <a:solidFill>
                  <a:schemeClr val="bg1"/>
                </a:solidFill>
              </a:rPr>
              <a:t>for encouraging access to preventive services benefits</a:t>
            </a:r>
            <a:endParaRPr lang="en-US" sz="1600" i="1" dirty="0">
              <a:solidFill>
                <a:schemeClr val="bg1"/>
              </a:solidFill>
            </a:endParaRPr>
          </a:p>
          <a:p>
            <a:pPr marL="171450" indent="-171450">
              <a:buFont typeface="Arial" panose="020B0604020202020204" pitchFamily="34" charset="0"/>
              <a:buChar char="•"/>
            </a:pPr>
            <a:endParaRPr lang="en-US" sz="1600" dirty="0">
              <a:solidFill>
                <a:schemeClr val="bg1"/>
              </a:solidFill>
            </a:endParaRPr>
          </a:p>
          <a:p>
            <a:pPr marL="171450" indent="-171450">
              <a:buFont typeface="Arial" panose="020B0604020202020204" pitchFamily="34" charset="0"/>
              <a:buChar char="•"/>
            </a:pPr>
            <a:endParaRPr lang="en-US" sz="1200" dirty="0">
              <a:solidFill>
                <a:schemeClr val="bg1"/>
              </a:solidFill>
            </a:endParaRPr>
          </a:p>
        </p:txBody>
      </p:sp>
      <p:sp>
        <p:nvSpPr>
          <p:cNvPr id="52" name="Rectangle 51"/>
          <p:cNvSpPr/>
          <p:nvPr/>
        </p:nvSpPr>
        <p:spPr>
          <a:xfrm>
            <a:off x="3803913" y="3421717"/>
            <a:ext cx="4383088" cy="984885"/>
          </a:xfrm>
          <a:prstGeom prst="rect">
            <a:avLst/>
          </a:prstGeom>
          <a:ln>
            <a:noFill/>
          </a:ln>
        </p:spPr>
        <p:txBody>
          <a:bodyPr wrap="square" lIns="0" tIns="0" rIns="0" bIns="0">
            <a:spAutoFit/>
          </a:bodyPr>
          <a:lstStyle/>
          <a:p>
            <a:pPr marL="171450" indent="-171450">
              <a:buFont typeface="Arial" panose="020B0604020202020204" pitchFamily="34" charset="0"/>
              <a:buChar char="•"/>
            </a:pPr>
            <a:r>
              <a:rPr lang="en-US" sz="1600" dirty="0">
                <a:solidFill>
                  <a:schemeClr val="bg1"/>
                </a:solidFill>
              </a:rPr>
              <a:t>Expansion Adult and Parent/Caretakers</a:t>
            </a:r>
          </a:p>
          <a:p>
            <a:pPr marL="171450" indent="-171450">
              <a:buFont typeface="Arial" panose="020B0604020202020204" pitchFamily="34" charset="0"/>
              <a:buChar char="•"/>
            </a:pPr>
            <a:r>
              <a:rPr lang="en-US" sz="1600" dirty="0">
                <a:solidFill>
                  <a:schemeClr val="bg1"/>
                </a:solidFill>
              </a:rPr>
              <a:t>Non-payment penalty plan available to those under 100% FPL</a:t>
            </a:r>
          </a:p>
          <a:p>
            <a:pPr marL="171450" indent="-171450">
              <a:buFont typeface="Arial" panose="020B0604020202020204" pitchFamily="34" charset="0"/>
              <a:buChar char="•"/>
            </a:pPr>
            <a:r>
              <a:rPr lang="en-US" sz="1600" dirty="0">
                <a:solidFill>
                  <a:schemeClr val="bg1"/>
                </a:solidFill>
              </a:rPr>
              <a:t>No </a:t>
            </a:r>
            <a:r>
              <a:rPr lang="en-US" sz="1600" i="1" dirty="0">
                <a:solidFill>
                  <a:schemeClr val="bg1"/>
                </a:solidFill>
              </a:rPr>
              <a:t>My Rewards Account </a:t>
            </a:r>
            <a:r>
              <a:rPr lang="en-US" sz="1600" dirty="0">
                <a:solidFill>
                  <a:schemeClr val="bg1"/>
                </a:solidFill>
              </a:rPr>
              <a:t>access</a:t>
            </a:r>
          </a:p>
        </p:txBody>
      </p:sp>
      <p:sp>
        <p:nvSpPr>
          <p:cNvPr id="53" name="Rectangle 52"/>
          <p:cNvSpPr/>
          <p:nvPr/>
        </p:nvSpPr>
        <p:spPr>
          <a:xfrm>
            <a:off x="3803913" y="4767917"/>
            <a:ext cx="4383088" cy="984885"/>
          </a:xfrm>
          <a:prstGeom prst="rect">
            <a:avLst/>
          </a:prstGeom>
          <a:ln>
            <a:noFill/>
          </a:ln>
        </p:spPr>
        <p:txBody>
          <a:bodyPr wrap="square" lIns="0" tIns="0" rIns="0" bIns="0">
            <a:spAutoFit/>
          </a:bodyPr>
          <a:lstStyle/>
          <a:p>
            <a:pPr marL="171450" indent="-171450">
              <a:buFont typeface="Arial" panose="020B0604020202020204" pitchFamily="34" charset="0"/>
              <a:buChar char="•"/>
            </a:pPr>
            <a:r>
              <a:rPr lang="en-US" sz="1600" dirty="0">
                <a:solidFill>
                  <a:schemeClr val="bg1"/>
                </a:solidFill>
              </a:rPr>
              <a:t>Medically Frail (</a:t>
            </a:r>
            <a:r>
              <a:rPr lang="en-US" sz="1600" i="1" dirty="0">
                <a:solidFill>
                  <a:schemeClr val="bg1"/>
                </a:solidFill>
              </a:rPr>
              <a:t>Premium optional for access to My Rewards Account</a:t>
            </a:r>
            <a:r>
              <a:rPr lang="en-US" sz="1600" dirty="0">
                <a:solidFill>
                  <a:schemeClr val="bg1"/>
                </a:solidFill>
              </a:rPr>
              <a:t>)</a:t>
            </a:r>
          </a:p>
          <a:p>
            <a:pPr marL="171450" indent="-171450">
              <a:buFont typeface="Arial" panose="020B0604020202020204" pitchFamily="34" charset="0"/>
              <a:buChar char="•"/>
            </a:pPr>
            <a:r>
              <a:rPr lang="en-US" sz="1600" dirty="0">
                <a:solidFill>
                  <a:schemeClr val="bg1"/>
                </a:solidFill>
              </a:rPr>
              <a:t>Pregnant Women</a:t>
            </a:r>
          </a:p>
          <a:p>
            <a:pPr marL="171450" indent="-171450">
              <a:buFont typeface="Arial" panose="020B0604020202020204" pitchFamily="34" charset="0"/>
              <a:buChar char="•"/>
            </a:pPr>
            <a:r>
              <a:rPr lang="en-US" sz="1600" dirty="0">
                <a:solidFill>
                  <a:schemeClr val="bg1"/>
                </a:solidFill>
              </a:rPr>
              <a:t>Children</a:t>
            </a:r>
          </a:p>
        </p:txBody>
      </p:sp>
      <p:grpSp>
        <p:nvGrpSpPr>
          <p:cNvPr id="59" name="Group 447"/>
          <p:cNvGrpSpPr>
            <a:grpSpLocks noChangeAspect="1"/>
          </p:cNvGrpSpPr>
          <p:nvPr/>
        </p:nvGrpSpPr>
        <p:grpSpPr bwMode="auto">
          <a:xfrm>
            <a:off x="944318" y="4698601"/>
            <a:ext cx="367041" cy="367041"/>
            <a:chOff x="5601" y="1820"/>
            <a:chExt cx="340" cy="340"/>
          </a:xfrm>
          <a:solidFill>
            <a:schemeClr val="accent1"/>
          </a:solidFill>
        </p:grpSpPr>
        <p:sp>
          <p:nvSpPr>
            <p:cNvPr id="60" name="Freeform 448"/>
            <p:cNvSpPr>
              <a:spLocks noEditPoints="1"/>
            </p:cNvSpPr>
            <p:nvPr/>
          </p:nvSpPr>
          <p:spPr bwMode="auto">
            <a:xfrm>
              <a:off x="5679" y="1948"/>
              <a:ext cx="182" cy="85"/>
            </a:xfrm>
            <a:custGeom>
              <a:avLst/>
              <a:gdLst>
                <a:gd name="T0" fmla="*/ 131 w 275"/>
                <a:gd name="T1" fmla="*/ 43 h 128"/>
                <a:gd name="T2" fmla="*/ 122 w 275"/>
                <a:gd name="T3" fmla="*/ 37 h 128"/>
                <a:gd name="T4" fmla="*/ 64 w 275"/>
                <a:gd name="T5" fmla="*/ 0 h 128"/>
                <a:gd name="T6" fmla="*/ 0 w 275"/>
                <a:gd name="T7" fmla="*/ 64 h 128"/>
                <a:gd name="T8" fmla="*/ 64 w 275"/>
                <a:gd name="T9" fmla="*/ 128 h 128"/>
                <a:gd name="T10" fmla="*/ 122 w 275"/>
                <a:gd name="T11" fmla="*/ 92 h 128"/>
                <a:gd name="T12" fmla="*/ 131 w 275"/>
                <a:gd name="T13" fmla="*/ 86 h 128"/>
                <a:gd name="T14" fmla="*/ 177 w 275"/>
                <a:gd name="T15" fmla="*/ 86 h 128"/>
                <a:gd name="T16" fmla="*/ 195 w 275"/>
                <a:gd name="T17" fmla="*/ 67 h 128"/>
                <a:gd name="T18" fmla="*/ 210 w 275"/>
                <a:gd name="T19" fmla="*/ 67 h 128"/>
                <a:gd name="T20" fmla="*/ 224 w 275"/>
                <a:gd name="T21" fmla="*/ 81 h 128"/>
                <a:gd name="T22" fmla="*/ 238 w 275"/>
                <a:gd name="T23" fmla="*/ 67 h 128"/>
                <a:gd name="T24" fmla="*/ 253 w 275"/>
                <a:gd name="T25" fmla="*/ 67 h 128"/>
                <a:gd name="T26" fmla="*/ 265 w 275"/>
                <a:gd name="T27" fmla="*/ 79 h 128"/>
                <a:gd name="T28" fmla="*/ 275 w 275"/>
                <a:gd name="T29" fmla="*/ 64 h 128"/>
                <a:gd name="T30" fmla="*/ 261 w 275"/>
                <a:gd name="T31" fmla="*/ 43 h 128"/>
                <a:gd name="T32" fmla="*/ 131 w 275"/>
                <a:gd name="T33" fmla="*/ 43 h 128"/>
                <a:gd name="T34" fmla="*/ 53 w 275"/>
                <a:gd name="T35" fmla="*/ 85 h 128"/>
                <a:gd name="T36" fmla="*/ 32 w 275"/>
                <a:gd name="T37" fmla="*/ 64 h 128"/>
                <a:gd name="T38" fmla="*/ 53 w 275"/>
                <a:gd name="T39" fmla="*/ 43 h 128"/>
                <a:gd name="T40" fmla="*/ 75 w 275"/>
                <a:gd name="T41" fmla="*/ 64 h 128"/>
                <a:gd name="T42" fmla="*/ 53 w 275"/>
                <a:gd name="T43" fmla="*/ 8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5" h="128">
                  <a:moveTo>
                    <a:pt x="131" y="43"/>
                  </a:moveTo>
                  <a:cubicBezTo>
                    <a:pt x="127" y="43"/>
                    <a:pt x="124" y="41"/>
                    <a:pt x="122" y="37"/>
                  </a:cubicBezTo>
                  <a:cubicBezTo>
                    <a:pt x="111" y="15"/>
                    <a:pt x="89" y="0"/>
                    <a:pt x="64" y="0"/>
                  </a:cubicBezTo>
                  <a:cubicBezTo>
                    <a:pt x="29" y="0"/>
                    <a:pt x="0" y="29"/>
                    <a:pt x="0" y="64"/>
                  </a:cubicBezTo>
                  <a:cubicBezTo>
                    <a:pt x="0" y="99"/>
                    <a:pt x="29" y="128"/>
                    <a:pt x="64" y="128"/>
                  </a:cubicBezTo>
                  <a:cubicBezTo>
                    <a:pt x="89" y="128"/>
                    <a:pt x="111" y="114"/>
                    <a:pt x="122" y="92"/>
                  </a:cubicBezTo>
                  <a:cubicBezTo>
                    <a:pt x="124" y="88"/>
                    <a:pt x="127" y="86"/>
                    <a:pt x="131" y="86"/>
                  </a:cubicBezTo>
                  <a:cubicBezTo>
                    <a:pt x="177" y="86"/>
                    <a:pt x="177" y="86"/>
                    <a:pt x="177" y="86"/>
                  </a:cubicBezTo>
                  <a:cubicBezTo>
                    <a:pt x="195" y="67"/>
                    <a:pt x="195" y="67"/>
                    <a:pt x="195" y="67"/>
                  </a:cubicBezTo>
                  <a:cubicBezTo>
                    <a:pt x="199" y="63"/>
                    <a:pt x="206" y="63"/>
                    <a:pt x="210" y="67"/>
                  </a:cubicBezTo>
                  <a:cubicBezTo>
                    <a:pt x="224" y="81"/>
                    <a:pt x="224" y="81"/>
                    <a:pt x="224" y="81"/>
                  </a:cubicBezTo>
                  <a:cubicBezTo>
                    <a:pt x="238" y="67"/>
                    <a:pt x="238" y="67"/>
                    <a:pt x="238" y="67"/>
                  </a:cubicBezTo>
                  <a:cubicBezTo>
                    <a:pt x="242" y="63"/>
                    <a:pt x="249" y="63"/>
                    <a:pt x="253" y="67"/>
                  </a:cubicBezTo>
                  <a:cubicBezTo>
                    <a:pt x="265" y="79"/>
                    <a:pt x="265" y="79"/>
                    <a:pt x="265" y="79"/>
                  </a:cubicBezTo>
                  <a:cubicBezTo>
                    <a:pt x="275" y="64"/>
                    <a:pt x="275" y="64"/>
                    <a:pt x="275" y="64"/>
                  </a:cubicBezTo>
                  <a:cubicBezTo>
                    <a:pt x="261" y="43"/>
                    <a:pt x="261" y="43"/>
                    <a:pt x="261" y="43"/>
                  </a:cubicBezTo>
                  <a:lnTo>
                    <a:pt x="131" y="43"/>
                  </a:lnTo>
                  <a:close/>
                  <a:moveTo>
                    <a:pt x="53" y="85"/>
                  </a:moveTo>
                  <a:cubicBezTo>
                    <a:pt x="42" y="85"/>
                    <a:pt x="32" y="76"/>
                    <a:pt x="32" y="64"/>
                  </a:cubicBezTo>
                  <a:cubicBezTo>
                    <a:pt x="32" y="52"/>
                    <a:pt x="42" y="43"/>
                    <a:pt x="53" y="43"/>
                  </a:cubicBezTo>
                  <a:cubicBezTo>
                    <a:pt x="65" y="43"/>
                    <a:pt x="75" y="52"/>
                    <a:pt x="75" y="64"/>
                  </a:cubicBezTo>
                  <a:cubicBezTo>
                    <a:pt x="75" y="76"/>
                    <a:pt x="65" y="85"/>
                    <a:pt x="53" y="85"/>
                  </a:cubicBezTo>
                  <a:close/>
                </a:path>
              </a:pathLst>
            </a:custGeom>
            <a:grpFill/>
            <a:ln>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68" name="Freeform 449"/>
            <p:cNvSpPr>
              <a:spLocks noEditPoints="1"/>
            </p:cNvSpPr>
            <p:nvPr/>
          </p:nvSpPr>
          <p:spPr bwMode="auto">
            <a:xfrm>
              <a:off x="5601" y="1820"/>
              <a:ext cx="340" cy="34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414 w 512"/>
                <a:gd name="T11" fmla="*/ 262 h 512"/>
                <a:gd name="T12" fmla="*/ 393 w 512"/>
                <a:gd name="T13" fmla="*/ 294 h 512"/>
                <a:gd name="T14" fmla="*/ 385 w 512"/>
                <a:gd name="T15" fmla="*/ 299 h 512"/>
                <a:gd name="T16" fmla="*/ 376 w 512"/>
                <a:gd name="T17" fmla="*/ 296 h 512"/>
                <a:gd name="T18" fmla="*/ 362 w 512"/>
                <a:gd name="T19" fmla="*/ 282 h 512"/>
                <a:gd name="T20" fmla="*/ 349 w 512"/>
                <a:gd name="T21" fmla="*/ 296 h 512"/>
                <a:gd name="T22" fmla="*/ 333 w 512"/>
                <a:gd name="T23" fmla="*/ 296 h 512"/>
                <a:gd name="T24" fmla="*/ 320 w 512"/>
                <a:gd name="T25" fmla="*/ 282 h 512"/>
                <a:gd name="T26" fmla="*/ 306 w 512"/>
                <a:gd name="T27" fmla="*/ 296 h 512"/>
                <a:gd name="T28" fmla="*/ 298 w 512"/>
                <a:gd name="T29" fmla="*/ 299 h 512"/>
                <a:gd name="T30" fmla="*/ 255 w 512"/>
                <a:gd name="T31" fmla="*/ 299 h 512"/>
                <a:gd name="T32" fmla="*/ 181 w 512"/>
                <a:gd name="T33" fmla="*/ 342 h 512"/>
                <a:gd name="T34" fmla="*/ 96 w 512"/>
                <a:gd name="T35" fmla="*/ 256 h 512"/>
                <a:gd name="T36" fmla="*/ 181 w 512"/>
                <a:gd name="T37" fmla="*/ 171 h 512"/>
                <a:gd name="T38" fmla="*/ 255 w 512"/>
                <a:gd name="T39" fmla="*/ 214 h 512"/>
                <a:gd name="T40" fmla="*/ 384 w 512"/>
                <a:gd name="T41" fmla="*/ 214 h 512"/>
                <a:gd name="T42" fmla="*/ 393 w 512"/>
                <a:gd name="T43" fmla="*/ 218 h 512"/>
                <a:gd name="T44" fmla="*/ 414 w 512"/>
                <a:gd name="T45" fmla="*/ 250 h 512"/>
                <a:gd name="T46" fmla="*/ 414 w 512"/>
                <a:gd name="T47" fmla="*/ 26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12" h="512">
                  <a:moveTo>
                    <a:pt x="256" y="0"/>
                  </a:moveTo>
                  <a:cubicBezTo>
                    <a:pt x="114" y="0"/>
                    <a:pt x="0" y="115"/>
                    <a:pt x="0" y="256"/>
                  </a:cubicBezTo>
                  <a:cubicBezTo>
                    <a:pt x="0" y="397"/>
                    <a:pt x="114" y="512"/>
                    <a:pt x="256" y="512"/>
                  </a:cubicBezTo>
                  <a:cubicBezTo>
                    <a:pt x="397" y="512"/>
                    <a:pt x="512" y="397"/>
                    <a:pt x="512" y="256"/>
                  </a:cubicBezTo>
                  <a:cubicBezTo>
                    <a:pt x="512" y="115"/>
                    <a:pt x="397" y="0"/>
                    <a:pt x="256" y="0"/>
                  </a:cubicBezTo>
                  <a:close/>
                  <a:moveTo>
                    <a:pt x="414" y="262"/>
                  </a:moveTo>
                  <a:cubicBezTo>
                    <a:pt x="393" y="294"/>
                    <a:pt x="393" y="294"/>
                    <a:pt x="393" y="294"/>
                  </a:cubicBezTo>
                  <a:cubicBezTo>
                    <a:pt x="391" y="297"/>
                    <a:pt x="388" y="298"/>
                    <a:pt x="385" y="299"/>
                  </a:cubicBezTo>
                  <a:cubicBezTo>
                    <a:pt x="381" y="299"/>
                    <a:pt x="378" y="298"/>
                    <a:pt x="376" y="296"/>
                  </a:cubicBezTo>
                  <a:cubicBezTo>
                    <a:pt x="362" y="282"/>
                    <a:pt x="362" y="282"/>
                    <a:pt x="362" y="282"/>
                  </a:cubicBezTo>
                  <a:cubicBezTo>
                    <a:pt x="349" y="296"/>
                    <a:pt x="349" y="296"/>
                    <a:pt x="349" y="296"/>
                  </a:cubicBezTo>
                  <a:cubicBezTo>
                    <a:pt x="344" y="300"/>
                    <a:pt x="338" y="300"/>
                    <a:pt x="333" y="296"/>
                  </a:cubicBezTo>
                  <a:cubicBezTo>
                    <a:pt x="320" y="282"/>
                    <a:pt x="320" y="282"/>
                    <a:pt x="320" y="282"/>
                  </a:cubicBezTo>
                  <a:cubicBezTo>
                    <a:pt x="306" y="296"/>
                    <a:pt x="306" y="296"/>
                    <a:pt x="306" y="296"/>
                  </a:cubicBezTo>
                  <a:cubicBezTo>
                    <a:pt x="304" y="298"/>
                    <a:pt x="301" y="299"/>
                    <a:pt x="298" y="299"/>
                  </a:cubicBezTo>
                  <a:cubicBezTo>
                    <a:pt x="255" y="299"/>
                    <a:pt x="255" y="299"/>
                    <a:pt x="255" y="299"/>
                  </a:cubicBezTo>
                  <a:cubicBezTo>
                    <a:pt x="240" y="325"/>
                    <a:pt x="211" y="342"/>
                    <a:pt x="181" y="342"/>
                  </a:cubicBezTo>
                  <a:cubicBezTo>
                    <a:pt x="134" y="342"/>
                    <a:pt x="96" y="303"/>
                    <a:pt x="96" y="256"/>
                  </a:cubicBezTo>
                  <a:cubicBezTo>
                    <a:pt x="96" y="209"/>
                    <a:pt x="134" y="171"/>
                    <a:pt x="181" y="171"/>
                  </a:cubicBezTo>
                  <a:cubicBezTo>
                    <a:pt x="211" y="171"/>
                    <a:pt x="240" y="187"/>
                    <a:pt x="255" y="214"/>
                  </a:cubicBezTo>
                  <a:cubicBezTo>
                    <a:pt x="384" y="214"/>
                    <a:pt x="384" y="214"/>
                    <a:pt x="384" y="214"/>
                  </a:cubicBezTo>
                  <a:cubicBezTo>
                    <a:pt x="387" y="214"/>
                    <a:pt x="391" y="215"/>
                    <a:pt x="393" y="218"/>
                  </a:cubicBezTo>
                  <a:cubicBezTo>
                    <a:pt x="414" y="250"/>
                    <a:pt x="414" y="250"/>
                    <a:pt x="414" y="250"/>
                  </a:cubicBezTo>
                  <a:cubicBezTo>
                    <a:pt x="416" y="254"/>
                    <a:pt x="416" y="258"/>
                    <a:pt x="414" y="262"/>
                  </a:cubicBezTo>
                  <a:close/>
                </a:path>
              </a:pathLst>
            </a:custGeom>
            <a:grpFill/>
            <a:ln>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6" name="Freeform 141"/>
          <p:cNvSpPr>
            <a:spLocks noChangeAspect="1" noEditPoints="1"/>
          </p:cNvSpPr>
          <p:nvPr/>
        </p:nvSpPr>
        <p:spPr bwMode="auto">
          <a:xfrm>
            <a:off x="914339" y="3698716"/>
            <a:ext cx="392001" cy="392001"/>
          </a:xfrm>
          <a:custGeom>
            <a:avLst/>
            <a:gdLst>
              <a:gd name="T0" fmla="*/ 341 w 512"/>
              <a:gd name="T1" fmla="*/ 330 h 512"/>
              <a:gd name="T2" fmla="*/ 138 w 512"/>
              <a:gd name="T3" fmla="*/ 224 h 512"/>
              <a:gd name="T4" fmla="*/ 224 w 512"/>
              <a:gd name="T5" fmla="*/ 248 h 512"/>
              <a:gd name="T6" fmla="*/ 240 w 512"/>
              <a:gd name="T7" fmla="*/ 234 h 512"/>
              <a:gd name="T8" fmla="*/ 247 w 512"/>
              <a:gd name="T9" fmla="*/ 242 h 512"/>
              <a:gd name="T10" fmla="*/ 264 w 512"/>
              <a:gd name="T11" fmla="*/ 259 h 512"/>
              <a:gd name="T12" fmla="*/ 244 w 512"/>
              <a:gd name="T13" fmla="*/ 254 h 512"/>
              <a:gd name="T14" fmla="*/ 234 w 512"/>
              <a:gd name="T15" fmla="*/ 260 h 512"/>
              <a:gd name="T16" fmla="*/ 240 w 512"/>
              <a:gd name="T17" fmla="*/ 267 h 512"/>
              <a:gd name="T18" fmla="*/ 261 w 512"/>
              <a:gd name="T19" fmla="*/ 276 h 512"/>
              <a:gd name="T20" fmla="*/ 269 w 512"/>
              <a:gd name="T21" fmla="*/ 290 h 512"/>
              <a:gd name="T22" fmla="*/ 247 w 512"/>
              <a:gd name="T23" fmla="*/ 309 h 512"/>
              <a:gd name="T24" fmla="*/ 240 w 512"/>
              <a:gd name="T25" fmla="*/ 320 h 512"/>
              <a:gd name="T26" fmla="*/ 218 w 512"/>
              <a:gd name="T27" fmla="*/ 305 h 512"/>
              <a:gd name="T28" fmla="*/ 229 w 512"/>
              <a:gd name="T29" fmla="*/ 295 h 512"/>
              <a:gd name="T30" fmla="*/ 244 w 512"/>
              <a:gd name="T31" fmla="*/ 297 h 512"/>
              <a:gd name="T32" fmla="*/ 254 w 512"/>
              <a:gd name="T33" fmla="*/ 291 h 512"/>
              <a:gd name="T34" fmla="*/ 247 w 512"/>
              <a:gd name="T35" fmla="*/ 284 h 512"/>
              <a:gd name="T36" fmla="*/ 237 w 512"/>
              <a:gd name="T37" fmla="*/ 280 h 512"/>
              <a:gd name="T38" fmla="*/ 218 w 512"/>
              <a:gd name="T39" fmla="*/ 260 h 512"/>
              <a:gd name="T40" fmla="*/ 181 w 512"/>
              <a:gd name="T41" fmla="*/ 181 h 512"/>
              <a:gd name="T42" fmla="*/ 384 w 512"/>
              <a:gd name="T43" fmla="*/ 288 h 512"/>
              <a:gd name="T44" fmla="*/ 362 w 512"/>
              <a:gd name="T45" fmla="*/ 213 h 512"/>
              <a:gd name="T46" fmla="*/ 181 w 512"/>
              <a:gd name="T47" fmla="*/ 202 h 512"/>
              <a:gd name="T48" fmla="*/ 256 w 512"/>
              <a:gd name="T49" fmla="*/ 0 h 512"/>
              <a:gd name="T50" fmla="*/ 256 w 512"/>
              <a:gd name="T51" fmla="*/ 512 h 512"/>
              <a:gd name="T52" fmla="*/ 256 w 512"/>
              <a:gd name="T53" fmla="*/ 0 h 512"/>
              <a:gd name="T54" fmla="*/ 394 w 512"/>
              <a:gd name="T55" fmla="*/ 309 h 512"/>
              <a:gd name="T56" fmla="*/ 362 w 512"/>
              <a:gd name="T57" fmla="*/ 341 h 512"/>
              <a:gd name="T58" fmla="*/ 128 w 512"/>
              <a:gd name="T59" fmla="*/ 352 h 512"/>
              <a:gd name="T60" fmla="*/ 117 w 512"/>
              <a:gd name="T61" fmla="*/ 213 h 512"/>
              <a:gd name="T62" fmla="*/ 160 w 512"/>
              <a:gd name="T63" fmla="*/ 202 h 512"/>
              <a:gd name="T64" fmla="*/ 170 w 512"/>
              <a:gd name="T65" fmla="*/ 160 h 512"/>
              <a:gd name="T66" fmla="*/ 405 w 512"/>
              <a:gd name="T67" fmla="*/ 17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2" h="512">
                <a:moveTo>
                  <a:pt x="138" y="330"/>
                </a:moveTo>
                <a:cubicBezTo>
                  <a:pt x="341" y="330"/>
                  <a:pt x="341" y="330"/>
                  <a:pt x="341" y="330"/>
                </a:cubicBezTo>
                <a:cubicBezTo>
                  <a:pt x="341" y="224"/>
                  <a:pt x="341" y="224"/>
                  <a:pt x="341" y="224"/>
                </a:cubicBezTo>
                <a:cubicBezTo>
                  <a:pt x="138" y="224"/>
                  <a:pt x="138" y="224"/>
                  <a:pt x="138" y="224"/>
                </a:cubicBezTo>
                <a:lnTo>
                  <a:pt x="138" y="330"/>
                </a:lnTo>
                <a:close/>
                <a:moveTo>
                  <a:pt x="224" y="248"/>
                </a:moveTo>
                <a:cubicBezTo>
                  <a:pt x="228" y="245"/>
                  <a:pt x="233" y="243"/>
                  <a:pt x="240" y="242"/>
                </a:cubicBezTo>
                <a:cubicBezTo>
                  <a:pt x="240" y="234"/>
                  <a:pt x="240" y="234"/>
                  <a:pt x="240" y="234"/>
                </a:cubicBezTo>
                <a:cubicBezTo>
                  <a:pt x="247" y="234"/>
                  <a:pt x="247" y="234"/>
                  <a:pt x="247" y="234"/>
                </a:cubicBezTo>
                <a:cubicBezTo>
                  <a:pt x="247" y="242"/>
                  <a:pt x="247" y="242"/>
                  <a:pt x="247" y="242"/>
                </a:cubicBezTo>
                <a:cubicBezTo>
                  <a:pt x="255" y="242"/>
                  <a:pt x="262" y="244"/>
                  <a:pt x="268" y="247"/>
                </a:cubicBezTo>
                <a:cubicBezTo>
                  <a:pt x="264" y="259"/>
                  <a:pt x="264" y="259"/>
                  <a:pt x="264" y="259"/>
                </a:cubicBezTo>
                <a:cubicBezTo>
                  <a:pt x="258" y="256"/>
                  <a:pt x="253" y="255"/>
                  <a:pt x="247" y="255"/>
                </a:cubicBezTo>
                <a:cubicBezTo>
                  <a:pt x="247" y="255"/>
                  <a:pt x="246" y="254"/>
                  <a:pt x="244" y="254"/>
                </a:cubicBezTo>
                <a:cubicBezTo>
                  <a:pt x="242" y="254"/>
                  <a:pt x="240" y="255"/>
                  <a:pt x="240" y="255"/>
                </a:cubicBezTo>
                <a:cubicBezTo>
                  <a:pt x="236" y="255"/>
                  <a:pt x="234" y="257"/>
                  <a:pt x="234" y="260"/>
                </a:cubicBezTo>
                <a:cubicBezTo>
                  <a:pt x="234" y="262"/>
                  <a:pt x="234" y="263"/>
                  <a:pt x="235" y="264"/>
                </a:cubicBezTo>
                <a:cubicBezTo>
                  <a:pt x="236" y="265"/>
                  <a:pt x="238" y="266"/>
                  <a:pt x="240" y="267"/>
                </a:cubicBezTo>
                <a:cubicBezTo>
                  <a:pt x="247" y="270"/>
                  <a:pt x="247" y="270"/>
                  <a:pt x="247" y="270"/>
                </a:cubicBezTo>
                <a:cubicBezTo>
                  <a:pt x="254" y="272"/>
                  <a:pt x="259" y="274"/>
                  <a:pt x="261" y="276"/>
                </a:cubicBezTo>
                <a:cubicBezTo>
                  <a:pt x="264" y="278"/>
                  <a:pt x="266" y="280"/>
                  <a:pt x="268" y="282"/>
                </a:cubicBezTo>
                <a:cubicBezTo>
                  <a:pt x="269" y="285"/>
                  <a:pt x="269" y="287"/>
                  <a:pt x="269" y="290"/>
                </a:cubicBezTo>
                <a:cubicBezTo>
                  <a:pt x="269" y="296"/>
                  <a:pt x="268" y="300"/>
                  <a:pt x="264" y="303"/>
                </a:cubicBezTo>
                <a:cubicBezTo>
                  <a:pt x="260" y="307"/>
                  <a:pt x="254" y="309"/>
                  <a:pt x="247" y="309"/>
                </a:cubicBezTo>
                <a:cubicBezTo>
                  <a:pt x="247" y="320"/>
                  <a:pt x="247" y="320"/>
                  <a:pt x="247" y="320"/>
                </a:cubicBezTo>
                <a:cubicBezTo>
                  <a:pt x="240" y="320"/>
                  <a:pt x="240" y="320"/>
                  <a:pt x="240" y="320"/>
                </a:cubicBezTo>
                <a:cubicBezTo>
                  <a:pt x="240" y="309"/>
                  <a:pt x="240" y="309"/>
                  <a:pt x="240" y="309"/>
                </a:cubicBezTo>
                <a:cubicBezTo>
                  <a:pt x="232" y="309"/>
                  <a:pt x="225" y="308"/>
                  <a:pt x="218" y="305"/>
                </a:cubicBezTo>
                <a:cubicBezTo>
                  <a:pt x="218" y="292"/>
                  <a:pt x="218" y="292"/>
                  <a:pt x="218" y="292"/>
                </a:cubicBezTo>
                <a:cubicBezTo>
                  <a:pt x="221" y="293"/>
                  <a:pt x="225" y="294"/>
                  <a:pt x="229" y="295"/>
                </a:cubicBezTo>
                <a:cubicBezTo>
                  <a:pt x="233" y="297"/>
                  <a:pt x="237" y="297"/>
                  <a:pt x="240" y="297"/>
                </a:cubicBezTo>
                <a:cubicBezTo>
                  <a:pt x="240" y="297"/>
                  <a:pt x="242" y="297"/>
                  <a:pt x="244" y="297"/>
                </a:cubicBezTo>
                <a:cubicBezTo>
                  <a:pt x="246" y="297"/>
                  <a:pt x="247" y="297"/>
                  <a:pt x="247" y="297"/>
                </a:cubicBezTo>
                <a:cubicBezTo>
                  <a:pt x="252" y="296"/>
                  <a:pt x="254" y="294"/>
                  <a:pt x="254" y="291"/>
                </a:cubicBezTo>
                <a:cubicBezTo>
                  <a:pt x="254" y="290"/>
                  <a:pt x="254" y="288"/>
                  <a:pt x="252" y="287"/>
                </a:cubicBezTo>
                <a:cubicBezTo>
                  <a:pt x="251" y="286"/>
                  <a:pt x="250" y="285"/>
                  <a:pt x="247" y="284"/>
                </a:cubicBezTo>
                <a:cubicBezTo>
                  <a:pt x="240" y="282"/>
                  <a:pt x="240" y="282"/>
                  <a:pt x="240" y="282"/>
                </a:cubicBezTo>
                <a:cubicBezTo>
                  <a:pt x="237" y="280"/>
                  <a:pt x="237" y="280"/>
                  <a:pt x="237" y="280"/>
                </a:cubicBezTo>
                <a:cubicBezTo>
                  <a:pt x="230" y="278"/>
                  <a:pt x="225" y="275"/>
                  <a:pt x="222" y="272"/>
                </a:cubicBezTo>
                <a:cubicBezTo>
                  <a:pt x="220" y="269"/>
                  <a:pt x="218" y="265"/>
                  <a:pt x="218" y="260"/>
                </a:cubicBezTo>
                <a:cubicBezTo>
                  <a:pt x="218" y="255"/>
                  <a:pt x="220" y="251"/>
                  <a:pt x="224" y="248"/>
                </a:cubicBezTo>
                <a:close/>
                <a:moveTo>
                  <a:pt x="181" y="181"/>
                </a:moveTo>
                <a:cubicBezTo>
                  <a:pt x="384" y="181"/>
                  <a:pt x="384" y="181"/>
                  <a:pt x="384" y="181"/>
                </a:cubicBezTo>
                <a:cubicBezTo>
                  <a:pt x="384" y="288"/>
                  <a:pt x="384" y="288"/>
                  <a:pt x="384" y="288"/>
                </a:cubicBezTo>
                <a:cubicBezTo>
                  <a:pt x="362" y="288"/>
                  <a:pt x="362" y="288"/>
                  <a:pt x="362" y="288"/>
                </a:cubicBezTo>
                <a:cubicBezTo>
                  <a:pt x="362" y="213"/>
                  <a:pt x="362" y="213"/>
                  <a:pt x="362" y="213"/>
                </a:cubicBezTo>
                <a:cubicBezTo>
                  <a:pt x="362" y="207"/>
                  <a:pt x="358" y="202"/>
                  <a:pt x="352" y="202"/>
                </a:cubicBezTo>
                <a:cubicBezTo>
                  <a:pt x="181" y="202"/>
                  <a:pt x="181" y="202"/>
                  <a:pt x="181" y="202"/>
                </a:cubicBezTo>
                <a:lnTo>
                  <a:pt x="181" y="181"/>
                </a:ln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05" y="298"/>
                </a:moveTo>
                <a:cubicBezTo>
                  <a:pt x="405" y="304"/>
                  <a:pt x="400" y="309"/>
                  <a:pt x="394" y="309"/>
                </a:cubicBezTo>
                <a:cubicBezTo>
                  <a:pt x="362" y="309"/>
                  <a:pt x="362" y="309"/>
                  <a:pt x="362" y="309"/>
                </a:cubicBezTo>
                <a:cubicBezTo>
                  <a:pt x="362" y="341"/>
                  <a:pt x="362" y="341"/>
                  <a:pt x="362" y="341"/>
                </a:cubicBezTo>
                <a:cubicBezTo>
                  <a:pt x="362" y="347"/>
                  <a:pt x="358" y="352"/>
                  <a:pt x="352" y="352"/>
                </a:cubicBezTo>
                <a:cubicBezTo>
                  <a:pt x="128" y="352"/>
                  <a:pt x="128" y="352"/>
                  <a:pt x="128" y="352"/>
                </a:cubicBezTo>
                <a:cubicBezTo>
                  <a:pt x="122" y="352"/>
                  <a:pt x="117" y="347"/>
                  <a:pt x="117" y="341"/>
                </a:cubicBezTo>
                <a:cubicBezTo>
                  <a:pt x="117" y="213"/>
                  <a:pt x="117" y="213"/>
                  <a:pt x="117" y="213"/>
                </a:cubicBezTo>
                <a:cubicBezTo>
                  <a:pt x="117" y="207"/>
                  <a:pt x="122" y="202"/>
                  <a:pt x="128" y="202"/>
                </a:cubicBezTo>
                <a:cubicBezTo>
                  <a:pt x="160" y="202"/>
                  <a:pt x="160" y="202"/>
                  <a:pt x="160" y="202"/>
                </a:cubicBezTo>
                <a:cubicBezTo>
                  <a:pt x="160" y="170"/>
                  <a:pt x="160" y="170"/>
                  <a:pt x="160" y="170"/>
                </a:cubicBezTo>
                <a:cubicBezTo>
                  <a:pt x="160" y="164"/>
                  <a:pt x="164" y="160"/>
                  <a:pt x="170" y="160"/>
                </a:cubicBezTo>
                <a:cubicBezTo>
                  <a:pt x="394" y="160"/>
                  <a:pt x="394" y="160"/>
                  <a:pt x="394" y="160"/>
                </a:cubicBezTo>
                <a:cubicBezTo>
                  <a:pt x="400" y="160"/>
                  <a:pt x="405" y="164"/>
                  <a:pt x="405" y="170"/>
                </a:cubicBezTo>
                <a:lnTo>
                  <a:pt x="405" y="298"/>
                </a:lnTo>
                <a:close/>
              </a:path>
            </a:pathLst>
          </a:custGeom>
          <a:solidFill>
            <a:srgbClr val="00A3E0"/>
          </a:solidFill>
          <a:ln>
            <a:solidFill>
              <a:schemeClr val="bg1"/>
            </a:solidFill>
          </a:ln>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Verdana"/>
            </a:endParaRPr>
          </a:p>
        </p:txBody>
      </p:sp>
      <p:sp>
        <p:nvSpPr>
          <p:cNvPr id="3" name="Oval 2"/>
          <p:cNvSpPr/>
          <p:nvPr/>
        </p:nvSpPr>
        <p:spPr bwMode="gray">
          <a:xfrm>
            <a:off x="914339" y="2683830"/>
            <a:ext cx="392001" cy="392001"/>
          </a:xfrm>
          <a:prstGeom prst="ellipse">
            <a:avLst/>
          </a:prstGeom>
          <a:solidFill>
            <a:schemeClr val="accent5"/>
          </a:solidFill>
          <a:ln w="3175" algn="ctr">
            <a:solidFill>
              <a:schemeClr val="bg1"/>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25" name="Freeform 191"/>
          <p:cNvSpPr>
            <a:spLocks noEditPoints="1"/>
          </p:cNvSpPr>
          <p:nvPr/>
        </p:nvSpPr>
        <p:spPr bwMode="auto">
          <a:xfrm>
            <a:off x="973914" y="2716019"/>
            <a:ext cx="269236" cy="306177"/>
          </a:xfrm>
          <a:custGeom>
            <a:avLst/>
            <a:gdLst>
              <a:gd name="T0" fmla="*/ 61 w 88"/>
              <a:gd name="T1" fmla="*/ 25 h 100"/>
              <a:gd name="T2" fmla="*/ 84 w 88"/>
              <a:gd name="T3" fmla="*/ 50 h 100"/>
              <a:gd name="T4" fmla="*/ 63 w 88"/>
              <a:gd name="T5" fmla="*/ 100 h 100"/>
              <a:gd name="T6" fmla="*/ 22 w 88"/>
              <a:gd name="T7" fmla="*/ 75 h 100"/>
              <a:gd name="T8" fmla="*/ 4 w 88"/>
              <a:gd name="T9" fmla="*/ 46 h 100"/>
              <a:gd name="T10" fmla="*/ 17 w 88"/>
              <a:gd name="T11" fmla="*/ 10 h 100"/>
              <a:gd name="T12" fmla="*/ 2 w 88"/>
              <a:gd name="T13" fmla="*/ 43 h 100"/>
              <a:gd name="T14" fmla="*/ 20 w 88"/>
              <a:gd name="T15" fmla="*/ 45 h 100"/>
              <a:gd name="T16" fmla="*/ 31 w 88"/>
              <a:gd name="T17" fmla="*/ 61 h 100"/>
              <a:gd name="T18" fmla="*/ 76 w 88"/>
              <a:gd name="T19" fmla="*/ 38 h 100"/>
              <a:gd name="T20" fmla="*/ 51 w 88"/>
              <a:gd name="T21" fmla="*/ 36 h 100"/>
              <a:gd name="T22" fmla="*/ 45 w 88"/>
              <a:gd name="T23" fmla="*/ 21 h 100"/>
              <a:gd name="T24" fmla="*/ 41 w 88"/>
              <a:gd name="T25" fmla="*/ 27 h 100"/>
              <a:gd name="T26" fmla="*/ 57 w 88"/>
              <a:gd name="T27" fmla="*/ 21 h 100"/>
              <a:gd name="T28" fmla="*/ 50 w 88"/>
              <a:gd name="T29" fmla="*/ 11 h 100"/>
              <a:gd name="T30" fmla="*/ 38 w 88"/>
              <a:gd name="T31" fmla="*/ 26 h 100"/>
              <a:gd name="T32" fmla="*/ 2 w 88"/>
              <a:gd name="T33" fmla="*/ 43 h 100"/>
              <a:gd name="T34" fmla="*/ 54 w 88"/>
              <a:gd name="T35" fmla="*/ 23 h 100"/>
              <a:gd name="T36" fmla="*/ 73 w 88"/>
              <a:gd name="T37" fmla="*/ 41 h 100"/>
              <a:gd name="T38" fmla="*/ 23 w 88"/>
              <a:gd name="T39" fmla="*/ 45 h 100"/>
              <a:gd name="T40" fmla="*/ 28 w 88"/>
              <a:gd name="T41" fmla="*/ 55 h 100"/>
              <a:gd name="T42" fmla="*/ 22 w 88"/>
              <a:gd name="T43" fmla="*/ 50 h 100"/>
              <a:gd name="T44" fmla="*/ 26 w 88"/>
              <a:gd name="T45" fmla="*/ 65 h 100"/>
              <a:gd name="T46" fmla="*/ 23 w 88"/>
              <a:gd name="T47" fmla="*/ 45 h 100"/>
              <a:gd name="T48" fmla="*/ 77 w 88"/>
              <a:gd name="T49" fmla="*/ 45 h 100"/>
              <a:gd name="T50" fmla="*/ 63 w 88"/>
              <a:gd name="T51" fmla="*/ 46 h 100"/>
              <a:gd name="T52" fmla="*/ 82 w 88"/>
              <a:gd name="T53" fmla="*/ 88 h 100"/>
              <a:gd name="T54" fmla="*/ 76 w 88"/>
              <a:gd name="T55" fmla="*/ 48 h 100"/>
              <a:gd name="T56" fmla="*/ 82 w 88"/>
              <a:gd name="T57" fmla="*/ 88 h 100"/>
              <a:gd name="T58" fmla="*/ 43 w 88"/>
              <a:gd name="T59" fmla="*/ 85 h 100"/>
              <a:gd name="T60" fmla="*/ 45 w 88"/>
              <a:gd name="T61" fmla="*/ 86 h 100"/>
              <a:gd name="T62" fmla="*/ 48 w 88"/>
              <a:gd name="T63" fmla="*/ 88 h 100"/>
              <a:gd name="T64" fmla="*/ 50 w 88"/>
              <a:gd name="T65" fmla="*/ 90 h 100"/>
              <a:gd name="T66" fmla="*/ 51 w 88"/>
              <a:gd name="T67" fmla="*/ 91 h 100"/>
              <a:gd name="T68" fmla="*/ 65 w 88"/>
              <a:gd name="T69" fmla="*/ 57 h 100"/>
              <a:gd name="T70" fmla="*/ 52 w 88"/>
              <a:gd name="T71" fmla="*/ 76 h 100"/>
              <a:gd name="T72" fmla="*/ 19 w 88"/>
              <a:gd name="T73" fmla="*/ 56 h 100"/>
              <a:gd name="T74" fmla="*/ 6 w 88"/>
              <a:gd name="T75" fmla="*/ 65 h 100"/>
              <a:gd name="T76" fmla="*/ 71 w 88"/>
              <a:gd name="T77" fmla="*/ 91 h 100"/>
              <a:gd name="T78" fmla="*/ 66 w 88"/>
              <a:gd name="T79" fmla="*/ 57 h 100"/>
              <a:gd name="T80" fmla="*/ 65 w 88"/>
              <a:gd name="T81" fmla="*/ 97 h 100"/>
              <a:gd name="T82" fmla="*/ 74 w 88"/>
              <a:gd name="T83" fmla="*/ 50 h 100"/>
              <a:gd name="T84" fmla="*/ 59 w 88"/>
              <a:gd name="T85" fmla="*/ 53 h 100"/>
              <a:gd name="T86" fmla="*/ 60 w 88"/>
              <a:gd name="T87" fmla="*/ 50 h 100"/>
              <a:gd name="T88" fmla="*/ 65 w 88"/>
              <a:gd name="T89" fmla="*/ 5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8" h="100">
                <a:moveTo>
                  <a:pt x="40" y="14"/>
                </a:moveTo>
                <a:cubicBezTo>
                  <a:pt x="47" y="4"/>
                  <a:pt x="66" y="10"/>
                  <a:pt x="61" y="25"/>
                </a:cubicBezTo>
                <a:cubicBezTo>
                  <a:pt x="66" y="28"/>
                  <a:pt x="69" y="30"/>
                  <a:pt x="74" y="34"/>
                </a:cubicBezTo>
                <a:cubicBezTo>
                  <a:pt x="80" y="38"/>
                  <a:pt x="82" y="41"/>
                  <a:pt x="84" y="50"/>
                </a:cubicBezTo>
                <a:cubicBezTo>
                  <a:pt x="88" y="62"/>
                  <a:pt x="86" y="77"/>
                  <a:pt x="84" y="90"/>
                </a:cubicBezTo>
                <a:cubicBezTo>
                  <a:pt x="76" y="92"/>
                  <a:pt x="70" y="96"/>
                  <a:pt x="63" y="100"/>
                </a:cubicBezTo>
                <a:cubicBezTo>
                  <a:pt x="54" y="97"/>
                  <a:pt x="48" y="90"/>
                  <a:pt x="40" y="86"/>
                </a:cubicBezTo>
                <a:cubicBezTo>
                  <a:pt x="34" y="82"/>
                  <a:pt x="29" y="78"/>
                  <a:pt x="22" y="75"/>
                </a:cubicBezTo>
                <a:cubicBezTo>
                  <a:pt x="17" y="72"/>
                  <a:pt x="11" y="69"/>
                  <a:pt x="4" y="67"/>
                </a:cubicBezTo>
                <a:cubicBezTo>
                  <a:pt x="5" y="62"/>
                  <a:pt x="5" y="53"/>
                  <a:pt x="4" y="46"/>
                </a:cubicBezTo>
                <a:cubicBezTo>
                  <a:pt x="3" y="44"/>
                  <a:pt x="1" y="44"/>
                  <a:pt x="0" y="43"/>
                </a:cubicBezTo>
                <a:cubicBezTo>
                  <a:pt x="1" y="29"/>
                  <a:pt x="7" y="15"/>
                  <a:pt x="17" y="10"/>
                </a:cubicBezTo>
                <a:cubicBezTo>
                  <a:pt x="25" y="6"/>
                  <a:pt x="33" y="10"/>
                  <a:pt x="40" y="14"/>
                </a:cubicBezTo>
                <a:close/>
                <a:moveTo>
                  <a:pt x="2" y="43"/>
                </a:moveTo>
                <a:cubicBezTo>
                  <a:pt x="9" y="46"/>
                  <a:pt x="13" y="51"/>
                  <a:pt x="20" y="53"/>
                </a:cubicBezTo>
                <a:cubicBezTo>
                  <a:pt x="20" y="50"/>
                  <a:pt x="21" y="48"/>
                  <a:pt x="20" y="45"/>
                </a:cubicBezTo>
                <a:cubicBezTo>
                  <a:pt x="22" y="39"/>
                  <a:pt x="31" y="40"/>
                  <a:pt x="35" y="44"/>
                </a:cubicBezTo>
                <a:cubicBezTo>
                  <a:pt x="35" y="50"/>
                  <a:pt x="32" y="55"/>
                  <a:pt x="31" y="61"/>
                </a:cubicBezTo>
                <a:cubicBezTo>
                  <a:pt x="38" y="65"/>
                  <a:pt x="45" y="69"/>
                  <a:pt x="52" y="73"/>
                </a:cubicBezTo>
                <a:cubicBezTo>
                  <a:pt x="55" y="57"/>
                  <a:pt x="58" y="39"/>
                  <a:pt x="76" y="38"/>
                </a:cubicBezTo>
                <a:cubicBezTo>
                  <a:pt x="73" y="34"/>
                  <a:pt x="67" y="30"/>
                  <a:pt x="61" y="28"/>
                </a:cubicBezTo>
                <a:cubicBezTo>
                  <a:pt x="60" y="32"/>
                  <a:pt x="56" y="40"/>
                  <a:pt x="51" y="36"/>
                </a:cubicBezTo>
                <a:cubicBezTo>
                  <a:pt x="50" y="31"/>
                  <a:pt x="53" y="29"/>
                  <a:pt x="54" y="25"/>
                </a:cubicBezTo>
                <a:cubicBezTo>
                  <a:pt x="51" y="24"/>
                  <a:pt x="47" y="21"/>
                  <a:pt x="45" y="21"/>
                </a:cubicBezTo>
                <a:cubicBezTo>
                  <a:pt x="45" y="24"/>
                  <a:pt x="40" y="34"/>
                  <a:pt x="38" y="27"/>
                </a:cubicBezTo>
                <a:cubicBezTo>
                  <a:pt x="39" y="27"/>
                  <a:pt x="40" y="27"/>
                  <a:pt x="41" y="27"/>
                </a:cubicBezTo>
                <a:cubicBezTo>
                  <a:pt x="43" y="22"/>
                  <a:pt x="44" y="17"/>
                  <a:pt x="48" y="15"/>
                </a:cubicBezTo>
                <a:cubicBezTo>
                  <a:pt x="53" y="15"/>
                  <a:pt x="57" y="17"/>
                  <a:pt x="57" y="21"/>
                </a:cubicBezTo>
                <a:cubicBezTo>
                  <a:pt x="58" y="26"/>
                  <a:pt x="51" y="31"/>
                  <a:pt x="54" y="36"/>
                </a:cubicBezTo>
                <a:cubicBezTo>
                  <a:pt x="62" y="30"/>
                  <a:pt x="63" y="11"/>
                  <a:pt x="50" y="11"/>
                </a:cubicBezTo>
                <a:cubicBezTo>
                  <a:pt x="48" y="11"/>
                  <a:pt x="48" y="11"/>
                  <a:pt x="45" y="12"/>
                </a:cubicBezTo>
                <a:cubicBezTo>
                  <a:pt x="42" y="15"/>
                  <a:pt x="39" y="20"/>
                  <a:pt x="38" y="26"/>
                </a:cubicBezTo>
                <a:cubicBezTo>
                  <a:pt x="35" y="23"/>
                  <a:pt x="38" y="19"/>
                  <a:pt x="39" y="16"/>
                </a:cubicBezTo>
                <a:cubicBezTo>
                  <a:pt x="21" y="0"/>
                  <a:pt x="1" y="23"/>
                  <a:pt x="2" y="43"/>
                </a:cubicBezTo>
                <a:close/>
                <a:moveTo>
                  <a:pt x="46" y="19"/>
                </a:moveTo>
                <a:cubicBezTo>
                  <a:pt x="49" y="20"/>
                  <a:pt x="51" y="22"/>
                  <a:pt x="54" y="23"/>
                </a:cubicBezTo>
                <a:cubicBezTo>
                  <a:pt x="57" y="18"/>
                  <a:pt x="47" y="13"/>
                  <a:pt x="46" y="19"/>
                </a:cubicBezTo>
                <a:close/>
                <a:moveTo>
                  <a:pt x="73" y="41"/>
                </a:moveTo>
                <a:cubicBezTo>
                  <a:pt x="73" y="41"/>
                  <a:pt x="73" y="41"/>
                  <a:pt x="73" y="41"/>
                </a:cubicBezTo>
                <a:close/>
                <a:moveTo>
                  <a:pt x="23" y="45"/>
                </a:moveTo>
                <a:cubicBezTo>
                  <a:pt x="26" y="45"/>
                  <a:pt x="29" y="45"/>
                  <a:pt x="31" y="46"/>
                </a:cubicBezTo>
                <a:cubicBezTo>
                  <a:pt x="30" y="50"/>
                  <a:pt x="30" y="53"/>
                  <a:pt x="28" y="55"/>
                </a:cubicBezTo>
                <a:cubicBezTo>
                  <a:pt x="27" y="55"/>
                  <a:pt x="27" y="56"/>
                  <a:pt x="27" y="56"/>
                </a:cubicBezTo>
                <a:cubicBezTo>
                  <a:pt x="24" y="55"/>
                  <a:pt x="23" y="53"/>
                  <a:pt x="22" y="50"/>
                </a:cubicBezTo>
                <a:cubicBezTo>
                  <a:pt x="20" y="54"/>
                  <a:pt x="20" y="61"/>
                  <a:pt x="22" y="64"/>
                </a:cubicBezTo>
                <a:cubicBezTo>
                  <a:pt x="23" y="65"/>
                  <a:pt x="24" y="65"/>
                  <a:pt x="26" y="65"/>
                </a:cubicBezTo>
                <a:cubicBezTo>
                  <a:pt x="30" y="60"/>
                  <a:pt x="31" y="52"/>
                  <a:pt x="33" y="45"/>
                </a:cubicBezTo>
                <a:cubicBezTo>
                  <a:pt x="31" y="43"/>
                  <a:pt x="23" y="39"/>
                  <a:pt x="23" y="45"/>
                </a:cubicBezTo>
                <a:close/>
                <a:moveTo>
                  <a:pt x="77" y="45"/>
                </a:moveTo>
                <a:cubicBezTo>
                  <a:pt x="77" y="47"/>
                  <a:pt x="77" y="43"/>
                  <a:pt x="77" y="45"/>
                </a:cubicBezTo>
                <a:close/>
                <a:moveTo>
                  <a:pt x="63" y="49"/>
                </a:moveTo>
                <a:cubicBezTo>
                  <a:pt x="63" y="49"/>
                  <a:pt x="64" y="47"/>
                  <a:pt x="63" y="46"/>
                </a:cubicBezTo>
                <a:cubicBezTo>
                  <a:pt x="62" y="47"/>
                  <a:pt x="61" y="49"/>
                  <a:pt x="63" y="49"/>
                </a:cubicBezTo>
                <a:close/>
                <a:moveTo>
                  <a:pt x="82" y="88"/>
                </a:moveTo>
                <a:cubicBezTo>
                  <a:pt x="85" y="75"/>
                  <a:pt x="87" y="56"/>
                  <a:pt x="80" y="46"/>
                </a:cubicBezTo>
                <a:cubicBezTo>
                  <a:pt x="78" y="47"/>
                  <a:pt x="78" y="48"/>
                  <a:pt x="76" y="48"/>
                </a:cubicBezTo>
                <a:cubicBezTo>
                  <a:pt x="78" y="61"/>
                  <a:pt x="81" y="75"/>
                  <a:pt x="79" y="90"/>
                </a:cubicBezTo>
                <a:cubicBezTo>
                  <a:pt x="81" y="90"/>
                  <a:pt x="81" y="88"/>
                  <a:pt x="82" y="88"/>
                </a:cubicBezTo>
                <a:close/>
                <a:moveTo>
                  <a:pt x="6" y="65"/>
                </a:moveTo>
                <a:cubicBezTo>
                  <a:pt x="19" y="71"/>
                  <a:pt x="31" y="79"/>
                  <a:pt x="43" y="85"/>
                </a:cubicBezTo>
                <a:cubicBezTo>
                  <a:pt x="44" y="82"/>
                  <a:pt x="46" y="78"/>
                  <a:pt x="48" y="78"/>
                </a:cubicBezTo>
                <a:cubicBezTo>
                  <a:pt x="48" y="80"/>
                  <a:pt x="44" y="82"/>
                  <a:pt x="45" y="86"/>
                </a:cubicBezTo>
                <a:cubicBezTo>
                  <a:pt x="48" y="86"/>
                  <a:pt x="47" y="80"/>
                  <a:pt x="51" y="80"/>
                </a:cubicBezTo>
                <a:cubicBezTo>
                  <a:pt x="50" y="82"/>
                  <a:pt x="47" y="85"/>
                  <a:pt x="48" y="88"/>
                </a:cubicBezTo>
                <a:cubicBezTo>
                  <a:pt x="51" y="87"/>
                  <a:pt x="49" y="82"/>
                  <a:pt x="53" y="81"/>
                </a:cubicBezTo>
                <a:cubicBezTo>
                  <a:pt x="52" y="84"/>
                  <a:pt x="50" y="86"/>
                  <a:pt x="50" y="90"/>
                </a:cubicBezTo>
                <a:cubicBezTo>
                  <a:pt x="52" y="89"/>
                  <a:pt x="52" y="84"/>
                  <a:pt x="54" y="84"/>
                </a:cubicBezTo>
                <a:cubicBezTo>
                  <a:pt x="53" y="87"/>
                  <a:pt x="52" y="88"/>
                  <a:pt x="51" y="91"/>
                </a:cubicBezTo>
                <a:cubicBezTo>
                  <a:pt x="54" y="93"/>
                  <a:pt x="57" y="95"/>
                  <a:pt x="61" y="96"/>
                </a:cubicBezTo>
                <a:cubicBezTo>
                  <a:pt x="63" y="85"/>
                  <a:pt x="66" y="71"/>
                  <a:pt x="65" y="57"/>
                </a:cubicBezTo>
                <a:cubicBezTo>
                  <a:pt x="63" y="56"/>
                  <a:pt x="59" y="55"/>
                  <a:pt x="58" y="55"/>
                </a:cubicBezTo>
                <a:cubicBezTo>
                  <a:pt x="55" y="62"/>
                  <a:pt x="56" y="71"/>
                  <a:pt x="52" y="76"/>
                </a:cubicBezTo>
                <a:cubicBezTo>
                  <a:pt x="46" y="71"/>
                  <a:pt x="38" y="67"/>
                  <a:pt x="30" y="63"/>
                </a:cubicBezTo>
                <a:cubicBezTo>
                  <a:pt x="26" y="73"/>
                  <a:pt x="16" y="66"/>
                  <a:pt x="19" y="56"/>
                </a:cubicBezTo>
                <a:cubicBezTo>
                  <a:pt x="15" y="53"/>
                  <a:pt x="11" y="50"/>
                  <a:pt x="7" y="48"/>
                </a:cubicBezTo>
                <a:cubicBezTo>
                  <a:pt x="6" y="53"/>
                  <a:pt x="6" y="59"/>
                  <a:pt x="6" y="65"/>
                </a:cubicBezTo>
                <a:close/>
                <a:moveTo>
                  <a:pt x="71" y="50"/>
                </a:moveTo>
                <a:cubicBezTo>
                  <a:pt x="73" y="61"/>
                  <a:pt x="75" y="78"/>
                  <a:pt x="71" y="91"/>
                </a:cubicBezTo>
                <a:cubicBezTo>
                  <a:pt x="71" y="80"/>
                  <a:pt x="74" y="62"/>
                  <a:pt x="69" y="52"/>
                </a:cubicBezTo>
                <a:cubicBezTo>
                  <a:pt x="66" y="53"/>
                  <a:pt x="66" y="55"/>
                  <a:pt x="66" y="57"/>
                </a:cubicBezTo>
                <a:cubicBezTo>
                  <a:pt x="66" y="63"/>
                  <a:pt x="67" y="70"/>
                  <a:pt x="67" y="77"/>
                </a:cubicBezTo>
                <a:cubicBezTo>
                  <a:pt x="66" y="85"/>
                  <a:pt x="61" y="92"/>
                  <a:pt x="65" y="97"/>
                </a:cubicBezTo>
                <a:cubicBezTo>
                  <a:pt x="69" y="95"/>
                  <a:pt x="72" y="92"/>
                  <a:pt x="77" y="91"/>
                </a:cubicBezTo>
                <a:cubicBezTo>
                  <a:pt x="80" y="78"/>
                  <a:pt x="78" y="61"/>
                  <a:pt x="74" y="50"/>
                </a:cubicBezTo>
                <a:cubicBezTo>
                  <a:pt x="73" y="49"/>
                  <a:pt x="73" y="51"/>
                  <a:pt x="71" y="50"/>
                </a:cubicBezTo>
                <a:close/>
                <a:moveTo>
                  <a:pt x="59" y="53"/>
                </a:moveTo>
                <a:cubicBezTo>
                  <a:pt x="61" y="54"/>
                  <a:pt x="62" y="54"/>
                  <a:pt x="64" y="55"/>
                </a:cubicBezTo>
                <a:cubicBezTo>
                  <a:pt x="63" y="52"/>
                  <a:pt x="62" y="51"/>
                  <a:pt x="60" y="50"/>
                </a:cubicBezTo>
                <a:cubicBezTo>
                  <a:pt x="60" y="51"/>
                  <a:pt x="59" y="52"/>
                  <a:pt x="59" y="53"/>
                </a:cubicBezTo>
                <a:close/>
                <a:moveTo>
                  <a:pt x="65" y="51"/>
                </a:moveTo>
                <a:cubicBezTo>
                  <a:pt x="66" y="51"/>
                  <a:pt x="65" y="51"/>
                  <a:pt x="65" y="5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95859703"/>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9" name="Title 1"/>
          <p:cNvSpPr>
            <a:spLocks noGrp="1"/>
          </p:cNvSpPr>
          <p:nvPr>
            <p:ph type="title"/>
          </p:nvPr>
        </p:nvSpPr>
        <p:spPr/>
        <p:txBody>
          <a:bodyPr/>
          <a:lstStyle/>
          <a:p>
            <a:r>
              <a:rPr lang="en-US" altLang="ja-JP" dirty="0"/>
              <a:t>Examples: My Rewards Qualifying Activities*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25360320"/>
              </p:ext>
            </p:extLst>
          </p:nvPr>
        </p:nvGraphicFramePr>
        <p:xfrm>
          <a:off x="385009" y="764260"/>
          <a:ext cx="7568820" cy="5317225"/>
        </p:xfrm>
        <a:graphic>
          <a:graphicData uri="http://schemas.openxmlformats.org/drawingml/2006/table">
            <a:tbl>
              <a:tblPr>
                <a:tableStyleId>{5C22544A-7EE6-4342-B048-85BDC9FD1C3A}</a:tableStyleId>
              </a:tblPr>
              <a:tblGrid>
                <a:gridCol w="7568820">
                  <a:extLst>
                    <a:ext uri="{9D8B030D-6E8A-4147-A177-3AD203B41FA5}">
                      <a16:colId xmlns:a16="http://schemas.microsoft.com/office/drawing/2014/main" val="20000"/>
                    </a:ext>
                  </a:extLst>
                </a:gridCol>
              </a:tblGrid>
              <a:tr h="417902">
                <a:tc>
                  <a:txBody>
                    <a:bodyPr/>
                    <a:lstStyle/>
                    <a:p>
                      <a:pPr algn="ctr" fontAlgn="b"/>
                      <a:r>
                        <a:rPr lang="en-US" sz="1600" b="1" u="none" strike="noStrike" dirty="0">
                          <a:solidFill>
                            <a:schemeClr val="bg1"/>
                          </a:solidFill>
                          <a:effectLst/>
                        </a:rPr>
                        <a:t>Education and Training</a:t>
                      </a:r>
                      <a:endParaRPr lang="en-US" sz="1600" b="1" i="0" u="none" strike="noStrike" dirty="0">
                        <a:solidFill>
                          <a:schemeClr val="bg1"/>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01"/>
                  </a:ext>
                </a:extLst>
              </a:tr>
              <a:tr h="723887">
                <a:tc>
                  <a:txBody>
                    <a:bodyPr/>
                    <a:lstStyle/>
                    <a:p>
                      <a:pPr algn="ctr" fontAlgn="b"/>
                      <a:r>
                        <a:rPr lang="en-US" sz="1600" u="none" strike="noStrike" dirty="0">
                          <a:effectLst/>
                        </a:rPr>
                        <a:t>Complete health risk assessment with MCO</a:t>
                      </a:r>
                      <a:endParaRPr lang="en-US" sz="1600" b="0" i="0" u="none" strike="noStrike" dirty="0">
                        <a:solidFill>
                          <a:srgbClr val="000000"/>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080868">
                <a:tc>
                  <a:txBody>
                    <a:bodyPr/>
                    <a:lstStyle/>
                    <a:p>
                      <a:pPr algn="ctr" fontAlgn="b"/>
                      <a:r>
                        <a:rPr lang="en-US" sz="1600" u="none" strike="noStrike" dirty="0">
                          <a:effectLst/>
                        </a:rPr>
                        <a:t>Complete diabetes, cardiovascular, weight management, or other chronic disease management course</a:t>
                      </a:r>
                      <a:endParaRPr lang="en-US" sz="1600" b="0" i="0" u="none" strike="noStrike" dirty="0">
                        <a:solidFill>
                          <a:srgbClr val="000000"/>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857285">
                <a:tc>
                  <a:txBody>
                    <a:bodyPr/>
                    <a:lstStyle/>
                    <a:p>
                      <a:pPr algn="ctr" fontAlgn="b"/>
                      <a:r>
                        <a:rPr lang="en-US" sz="1600" u="none" strike="noStrike" dirty="0">
                          <a:effectLst/>
                        </a:rPr>
                        <a:t>Complete Health Access Nurturing Development Services (HANDS) program</a:t>
                      </a:r>
                      <a:r>
                        <a:rPr lang="en-US" sz="1600" u="none" strike="noStrike" baseline="0" dirty="0">
                          <a:effectLst/>
                        </a:rPr>
                        <a:t> intended for </a:t>
                      </a:r>
                      <a:r>
                        <a:rPr lang="en-US" sz="1600" u="none" strike="noStrike" dirty="0">
                          <a:effectLst/>
                        </a:rPr>
                        <a:t>any new or expectant parents</a:t>
                      </a:r>
                      <a:endParaRPr lang="en-US" sz="1600" b="0" i="0" u="none" strike="noStrike" dirty="0">
                        <a:solidFill>
                          <a:srgbClr val="000000"/>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139859">
                <a:tc>
                  <a:txBody>
                    <a:bodyPr/>
                    <a:lstStyle/>
                    <a:p>
                      <a:pPr algn="ctr" fontAlgn="b"/>
                      <a:r>
                        <a:rPr lang="en-US" sz="1600" u="none" strike="noStrike" dirty="0">
                          <a:effectLst/>
                        </a:rPr>
                        <a:t>Participate</a:t>
                      </a:r>
                      <a:r>
                        <a:rPr lang="en-US" sz="1600" u="none" strike="noStrike" baseline="0" dirty="0">
                          <a:effectLst/>
                        </a:rPr>
                        <a:t> in </a:t>
                      </a:r>
                      <a:r>
                        <a:rPr lang="en-US" sz="1600" u="none" strike="noStrike" dirty="0">
                          <a:effectLst/>
                        </a:rPr>
                        <a:t>Moving Beyond Depression (MBD)</a:t>
                      </a:r>
                      <a:r>
                        <a:rPr lang="en-US" sz="1600" u="none" strike="noStrike" baseline="0" dirty="0">
                          <a:effectLst/>
                        </a:rPr>
                        <a:t> intended for </a:t>
                      </a:r>
                      <a:r>
                        <a:rPr lang="en-US" sz="1600" u="none" strike="noStrike" dirty="0">
                          <a:effectLst/>
                        </a:rPr>
                        <a:t>mothers</a:t>
                      </a:r>
                      <a:r>
                        <a:rPr lang="en-US" sz="1600" u="none" strike="noStrike" baseline="0" dirty="0">
                          <a:effectLst/>
                        </a:rPr>
                        <a:t> </a:t>
                      </a:r>
                      <a:r>
                        <a:rPr lang="en-US" sz="1600" u="none" strike="noStrike" dirty="0">
                          <a:effectLst/>
                        </a:rPr>
                        <a:t>suffering from depression</a:t>
                      </a:r>
                      <a:r>
                        <a:rPr lang="en-US" sz="1600" u="none" strike="noStrike" baseline="0" dirty="0">
                          <a:effectLst/>
                        </a:rPr>
                        <a:t> </a:t>
                      </a:r>
                      <a:r>
                        <a:rPr lang="en-US" sz="1600" u="none" strike="noStrike" dirty="0">
                          <a:effectLst/>
                        </a:rPr>
                        <a:t>needing assistance to function optimally and support their child’s development</a:t>
                      </a:r>
                      <a:endParaRPr lang="en-US" sz="1600" b="0" i="0" u="none" strike="noStrike" dirty="0">
                        <a:solidFill>
                          <a:srgbClr val="000000"/>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730519">
                <a:tc>
                  <a:txBody>
                    <a:bodyPr/>
                    <a:lstStyle/>
                    <a:p>
                      <a:pPr algn="ctr" fontAlgn="b"/>
                      <a:r>
                        <a:rPr lang="en-US" sz="1600" u="none" strike="noStrike" dirty="0">
                          <a:effectLst/>
                        </a:rPr>
                        <a:t>Participate in Special Supplemental Nutrition Program for Woman, Infants, and Children (WIC)</a:t>
                      </a:r>
                      <a:endParaRPr lang="en-US" sz="1600" b="0" i="0" u="none" strike="noStrike" dirty="0">
                        <a:solidFill>
                          <a:srgbClr val="000000"/>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6905">
                <a:tc>
                  <a:txBody>
                    <a:bodyPr/>
                    <a:lstStyle/>
                    <a:p>
                      <a:pPr algn="ctr" fontAlgn="b"/>
                      <a:r>
                        <a:rPr lang="en-US" sz="1600" u="none" strike="noStrike" dirty="0">
                          <a:effectLst/>
                        </a:rPr>
                        <a:t>Complete a My Rewards qualifying course</a:t>
                      </a:r>
                      <a:endParaRPr lang="en-US" sz="1600" b="0" i="0" u="none" strike="noStrike" dirty="0">
                        <a:solidFill>
                          <a:srgbClr val="000000"/>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
        <p:nvSpPr>
          <p:cNvPr id="5" name="TextBox 4"/>
          <p:cNvSpPr txBox="1"/>
          <p:nvPr/>
        </p:nvSpPr>
        <p:spPr>
          <a:xfrm>
            <a:off x="6659473" y="108589"/>
            <a:ext cx="809698" cy="261610"/>
          </a:xfrm>
          <a:prstGeom prst="rect">
            <a:avLst/>
          </a:prstGeom>
          <a:noFill/>
        </p:spPr>
        <p:txBody>
          <a:bodyPr vert="horz" wrap="square" lIns="0" tIns="0" rIns="0" bIns="0" rtlCol="0">
            <a:spAutoFit/>
          </a:bodyPr>
          <a:lstStyle/>
          <a:p>
            <a:pPr marL="0" marR="0" lvl="0" indent="0" algn="l" defTabSz="457200" rtl="0" eaLnBrk="1" fontAlgn="auto" latinLnBrk="0" hangingPunct="1">
              <a:lnSpc>
                <a:spcPct val="100000"/>
              </a:lnSpc>
              <a:spcBef>
                <a:spcPts val="200"/>
              </a:spcBef>
              <a:spcAft>
                <a:spcPts val="0"/>
              </a:spcAft>
              <a:buClrTx/>
              <a:buSzPct val="100000"/>
              <a:buFontTx/>
              <a:buNone/>
              <a:tabLst/>
              <a:defRPr/>
            </a:pPr>
            <a:r>
              <a:rPr kumimoji="0" lang="en-US" sz="1700" b="1" i="0" u="none" strike="noStrike" kern="1200" cap="none" spc="0" normalizeH="0" baseline="0" noProof="0" dirty="0">
                <a:ln>
                  <a:noFill/>
                </a:ln>
                <a:solidFill>
                  <a:srgbClr val="002060"/>
                </a:solidFill>
                <a:effectLst/>
                <a:uLnTx/>
                <a:uFillTx/>
                <a:latin typeface="Verdana"/>
                <a:ea typeface="+mn-ea"/>
                <a:cs typeface="+mn-cs"/>
              </a:rPr>
              <a:t>DRAFT</a:t>
            </a:r>
          </a:p>
        </p:txBody>
      </p:sp>
      <p:sp>
        <p:nvSpPr>
          <p:cNvPr id="2" name="TextBox 1"/>
          <p:cNvSpPr txBox="1"/>
          <p:nvPr/>
        </p:nvSpPr>
        <p:spPr>
          <a:xfrm>
            <a:off x="385009" y="6613107"/>
            <a:ext cx="5405284" cy="153888"/>
          </a:xfrm>
          <a:prstGeom prst="rect">
            <a:avLst/>
          </a:prstGeom>
          <a:noFill/>
        </p:spPr>
        <p:txBody>
          <a:bodyPr vert="horz" wrap="square" lIns="0" tIns="0" rIns="0" bIns="0" rtlCol="0">
            <a:spAutoFit/>
          </a:bodyPr>
          <a:lstStyle/>
          <a:p>
            <a:pPr>
              <a:spcBef>
                <a:spcPts val="200"/>
              </a:spcBef>
              <a:buSzPct val="100000"/>
            </a:pPr>
            <a:r>
              <a:rPr lang="en-US" sz="1000" dirty="0"/>
              <a:t>*This is not an exhaustive list of My Rewards Qualifying Activities</a:t>
            </a:r>
          </a:p>
        </p:txBody>
      </p:sp>
    </p:spTree>
    <p:extLst>
      <p:ext uri="{BB962C8B-B14F-4D97-AF65-F5344CB8AC3E}">
        <p14:creationId xmlns:p14="http://schemas.microsoft.com/office/powerpoint/2010/main" val="1570219891"/>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9" name="Title 1"/>
          <p:cNvSpPr>
            <a:spLocks noGrp="1"/>
          </p:cNvSpPr>
          <p:nvPr>
            <p:ph type="title"/>
          </p:nvPr>
        </p:nvSpPr>
        <p:spPr/>
        <p:txBody>
          <a:bodyPr/>
          <a:lstStyle/>
          <a:p>
            <a:r>
              <a:rPr lang="en-US" altLang="ja-JP" dirty="0"/>
              <a:t>Examples: My Rewards Qualifying Activities*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86406339"/>
              </p:ext>
            </p:extLst>
          </p:nvPr>
        </p:nvGraphicFramePr>
        <p:xfrm>
          <a:off x="649703" y="774521"/>
          <a:ext cx="7844591" cy="5567442"/>
        </p:xfrm>
        <a:graphic>
          <a:graphicData uri="http://schemas.openxmlformats.org/drawingml/2006/table">
            <a:tbl>
              <a:tblPr>
                <a:tableStyleId>{5C22544A-7EE6-4342-B048-85BDC9FD1C3A}</a:tableStyleId>
              </a:tblPr>
              <a:tblGrid>
                <a:gridCol w="7844591">
                  <a:extLst>
                    <a:ext uri="{9D8B030D-6E8A-4147-A177-3AD203B41FA5}">
                      <a16:colId xmlns:a16="http://schemas.microsoft.com/office/drawing/2014/main" val="4102155659"/>
                    </a:ext>
                  </a:extLst>
                </a:gridCol>
              </a:tblGrid>
              <a:tr h="527480">
                <a:tc>
                  <a:txBody>
                    <a:bodyPr/>
                    <a:lstStyle/>
                    <a:p>
                      <a:pPr algn="ctr" fontAlgn="b"/>
                      <a:r>
                        <a:rPr lang="en-US" sz="1600" b="1" u="none" strike="noStrike" dirty="0">
                          <a:solidFill>
                            <a:schemeClr val="bg1"/>
                          </a:solidFill>
                          <a:effectLst/>
                        </a:rPr>
                        <a:t>Community Engagement</a:t>
                      </a:r>
                      <a:endParaRPr lang="en-US" sz="1600" b="1" i="0" u="none" strike="noStrike" dirty="0">
                        <a:solidFill>
                          <a:schemeClr val="bg1"/>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01"/>
                  </a:ext>
                </a:extLst>
              </a:tr>
              <a:tr h="913697">
                <a:tc>
                  <a:txBody>
                    <a:bodyPr/>
                    <a:lstStyle/>
                    <a:p>
                      <a:pPr algn="ctr" fontAlgn="b"/>
                      <a:r>
                        <a:rPr lang="en-US" sz="1600" u="none" strike="noStrike" dirty="0">
                          <a:effectLst/>
                        </a:rPr>
                        <a:t>Register with career center and complete goal needs assessment</a:t>
                      </a:r>
                      <a:endParaRPr lang="en-US" sz="1600" b="0" i="0" u="none" strike="noStrike" dirty="0">
                        <a:solidFill>
                          <a:srgbClr val="000000"/>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364281">
                <a:tc>
                  <a:txBody>
                    <a:bodyPr/>
                    <a:lstStyle/>
                    <a:p>
                      <a:pPr algn="ctr" fontAlgn="b"/>
                      <a:r>
                        <a:rPr lang="en-US" sz="1600" u="none" strike="noStrike" dirty="0">
                          <a:effectLst/>
                        </a:rPr>
                        <a:t>Participate in qualifying community activity (including services)</a:t>
                      </a:r>
                      <a:endParaRPr lang="en-US" sz="1600" b="0" i="0" u="none" strike="noStrike" dirty="0">
                        <a:solidFill>
                          <a:srgbClr val="000000"/>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63110">
                <a:tc>
                  <a:txBody>
                    <a:bodyPr/>
                    <a:lstStyle/>
                    <a:p>
                      <a:pPr algn="ctr" fontAlgn="b"/>
                      <a:r>
                        <a:rPr lang="en-US" sz="1600" u="none" strike="noStrike" dirty="0">
                          <a:effectLst/>
                        </a:rPr>
                        <a:t>Complete job skills training or training with career coach</a:t>
                      </a:r>
                      <a:endParaRPr lang="en-US" sz="1600" b="0" i="0" u="none" strike="noStrike" dirty="0">
                        <a:solidFill>
                          <a:srgbClr val="000000"/>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913697">
                <a:tc>
                  <a:txBody>
                    <a:bodyPr/>
                    <a:lstStyle/>
                    <a:p>
                      <a:pPr algn="ctr" fontAlgn="b"/>
                      <a:r>
                        <a:rPr lang="en-US" sz="1600" u="none" strike="noStrike" dirty="0">
                          <a:effectLst/>
                        </a:rPr>
                        <a:t>Conduct job search activities</a:t>
                      </a:r>
                      <a:endParaRPr lang="en-US" sz="1600" b="0" i="0" u="none" strike="noStrike" dirty="0">
                        <a:solidFill>
                          <a:srgbClr val="000000"/>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922067">
                <a:tc>
                  <a:txBody>
                    <a:bodyPr/>
                    <a:lstStyle/>
                    <a:p>
                      <a:pPr algn="ctr" fontAlgn="b"/>
                      <a:r>
                        <a:rPr lang="en-US" sz="1600" u="none" strike="noStrike" dirty="0">
                          <a:effectLst/>
                        </a:rPr>
                        <a:t>Employment - related education or GED - prep classes</a:t>
                      </a:r>
                      <a:endParaRPr lang="en-US" sz="1600" b="0" i="0" u="none" strike="noStrike" dirty="0">
                        <a:solidFill>
                          <a:srgbClr val="000000"/>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463110">
                <a:tc>
                  <a:txBody>
                    <a:bodyPr/>
                    <a:lstStyle/>
                    <a:p>
                      <a:pPr algn="ctr" fontAlgn="b"/>
                      <a:r>
                        <a:rPr lang="en-US" sz="1600" u="none" strike="noStrike" dirty="0">
                          <a:effectLst/>
                        </a:rPr>
                        <a:t>Pass</a:t>
                      </a:r>
                      <a:r>
                        <a:rPr lang="en-US" sz="1600" u="none" strike="noStrike" baseline="0" dirty="0">
                          <a:effectLst/>
                        </a:rPr>
                        <a:t> </a:t>
                      </a:r>
                      <a:r>
                        <a:rPr lang="en-US" sz="1600" u="none" strike="noStrike" dirty="0">
                          <a:effectLst/>
                        </a:rPr>
                        <a:t>the GED exam</a:t>
                      </a:r>
                      <a:endParaRPr lang="en-US" sz="1600" b="0" i="0" u="none" strike="noStrike" dirty="0">
                        <a:solidFill>
                          <a:srgbClr val="000000"/>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
        <p:nvSpPr>
          <p:cNvPr id="2" name="TextBox 1"/>
          <p:cNvSpPr txBox="1"/>
          <p:nvPr/>
        </p:nvSpPr>
        <p:spPr>
          <a:xfrm>
            <a:off x="385009" y="6613107"/>
            <a:ext cx="5405284" cy="153888"/>
          </a:xfrm>
          <a:prstGeom prst="rect">
            <a:avLst/>
          </a:prstGeom>
          <a:noFill/>
        </p:spPr>
        <p:txBody>
          <a:bodyPr vert="horz" wrap="square" lIns="0" tIns="0" rIns="0" bIns="0" rtlCol="0">
            <a:spAutoFit/>
          </a:bodyPr>
          <a:lstStyle/>
          <a:p>
            <a:pPr>
              <a:spcBef>
                <a:spcPts val="200"/>
              </a:spcBef>
              <a:buSzPct val="100000"/>
            </a:pPr>
            <a:r>
              <a:rPr lang="en-US" sz="1000" dirty="0"/>
              <a:t>*This is not an exhaustive list of My Rewards Qualifying Activities</a:t>
            </a:r>
          </a:p>
        </p:txBody>
      </p:sp>
    </p:spTree>
    <p:extLst>
      <p:ext uri="{BB962C8B-B14F-4D97-AF65-F5344CB8AC3E}">
        <p14:creationId xmlns:p14="http://schemas.microsoft.com/office/powerpoint/2010/main" val="4206017595"/>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9" name="Title 1"/>
          <p:cNvSpPr>
            <a:spLocks noGrp="1"/>
          </p:cNvSpPr>
          <p:nvPr>
            <p:ph type="title"/>
          </p:nvPr>
        </p:nvSpPr>
        <p:spPr/>
        <p:txBody>
          <a:bodyPr/>
          <a:lstStyle/>
          <a:p>
            <a:r>
              <a:rPr lang="en-US" altLang="ja-JP" dirty="0"/>
              <a:t>Examples: My Rewards Qualifying Activities*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29452108"/>
              </p:ext>
            </p:extLst>
          </p:nvPr>
        </p:nvGraphicFramePr>
        <p:xfrm>
          <a:off x="555360" y="792314"/>
          <a:ext cx="8033277" cy="5680080"/>
        </p:xfrm>
        <a:graphic>
          <a:graphicData uri="http://schemas.openxmlformats.org/drawingml/2006/table">
            <a:tbl>
              <a:tblPr>
                <a:tableStyleId>{5C22544A-7EE6-4342-B048-85BDC9FD1C3A}</a:tableStyleId>
              </a:tblPr>
              <a:tblGrid>
                <a:gridCol w="8033277">
                  <a:extLst>
                    <a:ext uri="{9D8B030D-6E8A-4147-A177-3AD203B41FA5}">
                      <a16:colId xmlns:a16="http://schemas.microsoft.com/office/drawing/2014/main" val="20000"/>
                    </a:ext>
                  </a:extLst>
                </a:gridCol>
              </a:tblGrid>
              <a:tr h="598369">
                <a:tc>
                  <a:txBody>
                    <a:bodyPr/>
                    <a:lstStyle/>
                    <a:p>
                      <a:pPr algn="ctr" fontAlgn="b"/>
                      <a:r>
                        <a:rPr lang="en-US" sz="1600" b="1" u="none" strike="noStrike" dirty="0">
                          <a:solidFill>
                            <a:schemeClr val="bg1"/>
                          </a:solidFill>
                          <a:effectLst/>
                        </a:rPr>
                        <a:t>Prevention</a:t>
                      </a:r>
                      <a:endParaRPr lang="en-US" sz="1600" b="1" i="0" u="none" strike="noStrike" dirty="0">
                        <a:solidFill>
                          <a:schemeClr val="bg1"/>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010"/>
                  </a:ext>
                </a:extLst>
              </a:tr>
              <a:tr h="1446889">
                <a:tc>
                  <a:txBody>
                    <a:bodyPr/>
                    <a:lstStyle/>
                    <a:p>
                      <a:pPr algn="ctr" fontAlgn="b"/>
                      <a:r>
                        <a:rPr lang="en-US" sz="1600" u="none" strike="noStrike" dirty="0">
                          <a:effectLst/>
                        </a:rPr>
                        <a:t>Take part</a:t>
                      </a:r>
                      <a:r>
                        <a:rPr lang="en-US" sz="1600" u="none" strike="noStrike" baseline="0" dirty="0">
                          <a:effectLst/>
                        </a:rPr>
                        <a:t> in h</a:t>
                      </a:r>
                      <a:r>
                        <a:rPr lang="en-US" sz="1600" u="none" strike="noStrike" dirty="0">
                          <a:effectLst/>
                        </a:rPr>
                        <a:t>ealth screenings and preventative</a:t>
                      </a:r>
                      <a:r>
                        <a:rPr lang="en-US" sz="1600" u="none" strike="noStrike" baseline="0" dirty="0">
                          <a:effectLst/>
                        </a:rPr>
                        <a:t> services</a:t>
                      </a:r>
                      <a:r>
                        <a:rPr lang="en-US" sz="1600" u="none" strike="noStrike" dirty="0">
                          <a:effectLst/>
                        </a:rPr>
                        <a:t>, such as: mammograms, pap smears, prostrate screenings, colonoscopy, &amp; flu shots</a:t>
                      </a:r>
                      <a:endParaRPr lang="en-US" sz="1600" b="0" i="0" u="none" strike="noStrike" dirty="0">
                        <a:solidFill>
                          <a:srgbClr val="000000"/>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1036491">
                <a:tc>
                  <a:txBody>
                    <a:bodyPr/>
                    <a:lstStyle/>
                    <a:p>
                      <a:pPr algn="ctr" fontAlgn="b"/>
                      <a:r>
                        <a:rPr lang="en-US" sz="1600" u="none" strike="noStrike" dirty="0">
                          <a:effectLst/>
                        </a:rPr>
                        <a:t>Get annual physical, including biometric screening</a:t>
                      </a:r>
                      <a:endParaRPr lang="en-US" sz="1600" b="0" i="0" u="none" strike="noStrike" dirty="0">
                        <a:solidFill>
                          <a:srgbClr val="000000"/>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1036491">
                <a:tc>
                  <a:txBody>
                    <a:bodyPr/>
                    <a:lstStyle/>
                    <a:p>
                      <a:pPr algn="ctr" fontAlgn="b"/>
                      <a:r>
                        <a:rPr lang="en-US" sz="1600" u="none" strike="noStrike" dirty="0">
                          <a:effectLst/>
                        </a:rPr>
                        <a:t>Complete well-child physical, preventative dental exam, or vision screening for dependent child</a:t>
                      </a:r>
                      <a:endParaRPr lang="en-US" sz="1600" b="0" i="0" u="none" strike="noStrike" dirty="0">
                        <a:solidFill>
                          <a:srgbClr val="000000"/>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525349">
                <a:tc>
                  <a:txBody>
                    <a:bodyPr/>
                    <a:lstStyle/>
                    <a:p>
                      <a:pPr algn="ctr" fontAlgn="b"/>
                      <a:r>
                        <a:rPr lang="en-US" sz="1600" u="none" strike="noStrike" dirty="0">
                          <a:effectLst/>
                        </a:rPr>
                        <a:t>Complete adult preventative dental exam</a:t>
                      </a:r>
                      <a:endParaRPr lang="en-US" sz="1600" b="0" i="0" u="none" strike="noStrike" dirty="0">
                        <a:solidFill>
                          <a:srgbClr val="000000"/>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1036491">
                <a:tc>
                  <a:txBody>
                    <a:bodyPr/>
                    <a:lstStyle/>
                    <a:p>
                      <a:pPr algn="ctr" fontAlgn="b"/>
                      <a:r>
                        <a:rPr lang="en-US" sz="1600" u="none" strike="noStrike" dirty="0">
                          <a:effectLst/>
                        </a:rPr>
                        <a:t>Complete adult preventative vision exam</a:t>
                      </a:r>
                      <a:endParaRPr lang="en-US" sz="1600" b="0" i="0" u="none" strike="noStrike" dirty="0">
                        <a:solidFill>
                          <a:srgbClr val="000000"/>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bl>
          </a:graphicData>
        </a:graphic>
      </p:graphicFrame>
      <p:sp>
        <p:nvSpPr>
          <p:cNvPr id="2" name="TextBox 1"/>
          <p:cNvSpPr txBox="1"/>
          <p:nvPr/>
        </p:nvSpPr>
        <p:spPr>
          <a:xfrm>
            <a:off x="385009" y="6613107"/>
            <a:ext cx="5405284" cy="153888"/>
          </a:xfrm>
          <a:prstGeom prst="rect">
            <a:avLst/>
          </a:prstGeom>
          <a:noFill/>
        </p:spPr>
        <p:txBody>
          <a:bodyPr vert="horz" wrap="square" lIns="0" tIns="0" rIns="0" bIns="0" rtlCol="0">
            <a:spAutoFit/>
          </a:bodyPr>
          <a:lstStyle/>
          <a:p>
            <a:pPr>
              <a:spcBef>
                <a:spcPts val="200"/>
              </a:spcBef>
              <a:buSzPct val="100000"/>
            </a:pPr>
            <a:r>
              <a:rPr lang="en-US" sz="1000" dirty="0"/>
              <a:t>*This is not an exhaustive list of My Rewards Qualifying Activities</a:t>
            </a:r>
          </a:p>
        </p:txBody>
      </p:sp>
    </p:spTree>
    <p:extLst>
      <p:ext uri="{BB962C8B-B14F-4D97-AF65-F5344CB8AC3E}">
        <p14:creationId xmlns:p14="http://schemas.microsoft.com/office/powerpoint/2010/main" val="1631954968"/>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9" name="Title 1"/>
          <p:cNvSpPr>
            <a:spLocks noGrp="1"/>
          </p:cNvSpPr>
          <p:nvPr>
            <p:ph type="title"/>
          </p:nvPr>
        </p:nvSpPr>
        <p:spPr/>
        <p:txBody>
          <a:bodyPr/>
          <a:lstStyle/>
          <a:p>
            <a:r>
              <a:rPr lang="en-US" altLang="ja-JP" dirty="0"/>
              <a:t>Examples: My Rewards Qualifying Activities*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22909910"/>
              </p:ext>
            </p:extLst>
          </p:nvPr>
        </p:nvGraphicFramePr>
        <p:xfrm>
          <a:off x="555360" y="827058"/>
          <a:ext cx="8033277" cy="5433339"/>
        </p:xfrm>
        <a:graphic>
          <a:graphicData uri="http://schemas.openxmlformats.org/drawingml/2006/table">
            <a:tbl>
              <a:tblPr>
                <a:tableStyleId>{5C22544A-7EE6-4342-B048-85BDC9FD1C3A}</a:tableStyleId>
              </a:tblPr>
              <a:tblGrid>
                <a:gridCol w="8033277">
                  <a:extLst>
                    <a:ext uri="{9D8B030D-6E8A-4147-A177-3AD203B41FA5}">
                      <a16:colId xmlns:a16="http://schemas.microsoft.com/office/drawing/2014/main" val="4102155659"/>
                    </a:ext>
                  </a:extLst>
                </a:gridCol>
              </a:tblGrid>
              <a:tr h="572376">
                <a:tc>
                  <a:txBody>
                    <a:bodyPr/>
                    <a:lstStyle/>
                    <a:p>
                      <a:pPr algn="ctr" fontAlgn="b"/>
                      <a:r>
                        <a:rPr lang="en-US" sz="1600" b="1" u="none" strike="noStrike" dirty="0">
                          <a:solidFill>
                            <a:schemeClr val="bg1"/>
                          </a:solidFill>
                          <a:effectLst/>
                        </a:rPr>
                        <a:t>Healthy Living</a:t>
                      </a:r>
                      <a:endParaRPr lang="en-US" sz="1600" b="1" i="0" u="none" strike="noStrike" dirty="0">
                        <a:solidFill>
                          <a:schemeClr val="bg1"/>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noFill/>
                      <a:prstDash val="solid"/>
                      <a:round/>
                      <a:headEnd type="none" w="med" len="med"/>
                      <a:tailEnd type="none" w="med" len="med"/>
                    </a:lnB>
                    <a:solidFill>
                      <a:srgbClr val="002060"/>
                    </a:solidFill>
                  </a:tcPr>
                </a:tc>
                <a:extLst>
                  <a:ext uri="{0D108BD9-81ED-4DB2-BD59-A6C34878D82A}">
                    <a16:rowId xmlns:a16="http://schemas.microsoft.com/office/drawing/2014/main" val="10010"/>
                  </a:ext>
                </a:extLst>
              </a:tr>
              <a:tr h="1384037">
                <a:tc>
                  <a:txBody>
                    <a:bodyPr/>
                    <a:lstStyle/>
                    <a:p>
                      <a:pPr algn="ctr" fontAlgn="b"/>
                      <a:r>
                        <a:rPr lang="en-US" sz="1600" u="none" strike="noStrike" dirty="0">
                          <a:effectLst/>
                        </a:rPr>
                        <a:t>Participate in smoking cessation activity</a:t>
                      </a:r>
                      <a:endParaRPr lang="en-US" sz="1600" b="0" i="0" u="none" strike="noStrike" dirty="0">
                        <a:solidFill>
                          <a:srgbClr val="000000"/>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991466">
                <a:tc>
                  <a:txBody>
                    <a:bodyPr/>
                    <a:lstStyle/>
                    <a:p>
                      <a:pPr algn="ctr" fontAlgn="b"/>
                      <a:r>
                        <a:rPr lang="en-US" sz="1600" u="none" strike="noStrike" dirty="0">
                          <a:effectLst/>
                        </a:rPr>
                        <a:t>Participate in drug addiction counseling (including for alcohol)</a:t>
                      </a:r>
                      <a:endParaRPr lang="en-US" sz="1600" b="0" i="0" u="none" strike="noStrike" dirty="0">
                        <a:solidFill>
                          <a:srgbClr val="000000"/>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991466">
                <a:tc>
                  <a:txBody>
                    <a:bodyPr/>
                    <a:lstStyle/>
                    <a:p>
                      <a:pPr algn="ctr" fontAlgn="b"/>
                      <a:r>
                        <a:rPr lang="en-US" sz="1600" u="none" strike="noStrike" dirty="0">
                          <a:effectLst/>
                        </a:rPr>
                        <a:t>Complete First Step Program</a:t>
                      </a:r>
                      <a:endParaRPr lang="en-US" sz="1600" b="0" i="0" u="none" strike="noStrike" dirty="0">
                        <a:solidFill>
                          <a:srgbClr val="000000"/>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502528">
                <a:tc>
                  <a:txBody>
                    <a:bodyPr/>
                    <a:lstStyle/>
                    <a:p>
                      <a:pPr algn="ctr" fontAlgn="b"/>
                      <a:r>
                        <a:rPr lang="en-US" sz="1600" u="none" strike="noStrike" dirty="0">
                          <a:effectLst/>
                        </a:rPr>
                        <a:t>Avoid inappropriate emergency</a:t>
                      </a:r>
                      <a:r>
                        <a:rPr lang="en-US" sz="1600" u="none" strike="noStrike" baseline="0" dirty="0">
                          <a:effectLst/>
                        </a:rPr>
                        <a:t> r</a:t>
                      </a:r>
                      <a:r>
                        <a:rPr lang="en-US" sz="1600" u="none" strike="noStrike" dirty="0">
                          <a:effectLst/>
                        </a:rPr>
                        <a:t>oom visits</a:t>
                      </a:r>
                      <a:endParaRPr lang="en-US" sz="1600" b="0" i="0" u="none" strike="noStrike" dirty="0">
                        <a:solidFill>
                          <a:srgbClr val="000000"/>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991466">
                <a:tc>
                  <a:txBody>
                    <a:bodyPr/>
                    <a:lstStyle/>
                    <a:p>
                      <a:pPr algn="ctr" fontAlgn="b"/>
                      <a:r>
                        <a:rPr lang="en-US" sz="1600" u="none" strike="noStrike" dirty="0">
                          <a:effectLst/>
                        </a:rPr>
                        <a:t>Follow-up with primary care after ER visit</a:t>
                      </a:r>
                      <a:endParaRPr lang="en-US" sz="1600" b="0" i="0" u="none" strike="noStrike" dirty="0">
                        <a:solidFill>
                          <a:srgbClr val="000000"/>
                        </a:solidFill>
                        <a:effectLst/>
                        <a:latin typeface="Verdana" panose="020B0604030504040204" pitchFamily="34" charset="0"/>
                      </a:endParaRPr>
                    </a:p>
                  </a:txBody>
                  <a:tcPr marL="5931" marR="5931" marT="5931"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bl>
          </a:graphicData>
        </a:graphic>
      </p:graphicFrame>
      <p:sp>
        <p:nvSpPr>
          <p:cNvPr id="2" name="TextBox 1"/>
          <p:cNvSpPr txBox="1"/>
          <p:nvPr/>
        </p:nvSpPr>
        <p:spPr>
          <a:xfrm>
            <a:off x="385009" y="6613107"/>
            <a:ext cx="5405284" cy="153888"/>
          </a:xfrm>
          <a:prstGeom prst="rect">
            <a:avLst/>
          </a:prstGeom>
          <a:noFill/>
        </p:spPr>
        <p:txBody>
          <a:bodyPr vert="horz" wrap="square" lIns="0" tIns="0" rIns="0" bIns="0" rtlCol="0">
            <a:spAutoFit/>
          </a:bodyPr>
          <a:lstStyle/>
          <a:p>
            <a:pPr>
              <a:spcBef>
                <a:spcPts val="200"/>
              </a:spcBef>
              <a:buSzPct val="100000"/>
            </a:pPr>
            <a:r>
              <a:rPr lang="en-US" sz="1000" dirty="0"/>
              <a:t>*This is not an exhaustive list of My Rewards Qualifying Activities</a:t>
            </a:r>
          </a:p>
        </p:txBody>
      </p:sp>
    </p:spTree>
    <p:extLst>
      <p:ext uri="{BB962C8B-B14F-4D97-AF65-F5344CB8AC3E}">
        <p14:creationId xmlns:p14="http://schemas.microsoft.com/office/powerpoint/2010/main" val="198440610"/>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Left Brace 40"/>
          <p:cNvSpPr/>
          <p:nvPr/>
        </p:nvSpPr>
        <p:spPr>
          <a:xfrm rot="16200000" flipH="1">
            <a:off x="3166884" y="-1401653"/>
            <a:ext cx="359899" cy="5926746"/>
          </a:xfrm>
          <a:prstGeom prst="lef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tle 2"/>
          <p:cNvSpPr>
            <a:spLocks noGrp="1"/>
          </p:cNvSpPr>
          <p:nvPr>
            <p:ph type="title"/>
          </p:nvPr>
        </p:nvSpPr>
        <p:spPr/>
        <p:txBody>
          <a:bodyPr/>
          <a:lstStyle/>
          <a:p>
            <a:r>
              <a:rPr lang="en-US" dirty="0"/>
              <a:t>Members Can Earn My Rewards Dollars </a:t>
            </a:r>
            <a:br>
              <a:rPr lang="en-US" dirty="0"/>
            </a:br>
            <a:r>
              <a:rPr lang="en-US" dirty="0"/>
              <a:t>6 Months Before Kentucky HEALTH Benefits</a:t>
            </a:r>
          </a:p>
        </p:txBody>
      </p:sp>
      <p:sp>
        <p:nvSpPr>
          <p:cNvPr id="5" name="Rectangle 4"/>
          <p:cNvSpPr/>
          <p:nvPr/>
        </p:nvSpPr>
        <p:spPr bwMode="gray">
          <a:xfrm>
            <a:off x="6310206" y="2060965"/>
            <a:ext cx="2378273" cy="3265406"/>
          </a:xfrm>
          <a:prstGeom prst="rect">
            <a:avLst/>
          </a:prstGeom>
          <a:noFill/>
          <a:ln w="19050" algn="ctr">
            <a:solidFill>
              <a:schemeClr val="bg2"/>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14" name="Rectangle 13"/>
          <p:cNvSpPr/>
          <p:nvPr/>
        </p:nvSpPr>
        <p:spPr bwMode="gray">
          <a:xfrm>
            <a:off x="396472" y="2060965"/>
            <a:ext cx="2441921" cy="3265406"/>
          </a:xfrm>
          <a:prstGeom prst="rect">
            <a:avLst/>
          </a:prstGeom>
          <a:noFill/>
          <a:ln w="19050" algn="ctr">
            <a:solidFill>
              <a:schemeClr val="bg2"/>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21" name="Rectangle 20"/>
          <p:cNvSpPr/>
          <p:nvPr/>
        </p:nvSpPr>
        <p:spPr bwMode="gray">
          <a:xfrm>
            <a:off x="3385633" y="2060965"/>
            <a:ext cx="2513696" cy="3268837"/>
          </a:xfrm>
          <a:prstGeom prst="rect">
            <a:avLst/>
          </a:prstGeom>
          <a:noFill/>
          <a:ln w="19050" algn="ctr">
            <a:solidFill>
              <a:schemeClr val="bg2"/>
            </a:solid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19" name="Right Arrow 18"/>
          <p:cNvSpPr/>
          <p:nvPr/>
        </p:nvSpPr>
        <p:spPr bwMode="gray">
          <a:xfrm>
            <a:off x="287751" y="1567690"/>
            <a:ext cx="8767761" cy="692765"/>
          </a:xfrm>
          <a:prstGeom prst="rightArrow">
            <a:avLst/>
          </a:prstGeom>
          <a:solidFill>
            <a:schemeClr val="accent4"/>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9" name="TextBox 8"/>
          <p:cNvSpPr txBox="1"/>
          <p:nvPr/>
        </p:nvSpPr>
        <p:spPr>
          <a:xfrm>
            <a:off x="393295" y="2193457"/>
            <a:ext cx="1966452" cy="425758"/>
          </a:xfrm>
          <a:prstGeom prst="rect">
            <a:avLst/>
          </a:prstGeom>
          <a:noFill/>
        </p:spPr>
        <p:txBody>
          <a:bodyPr vert="horz" wrap="square" lIns="0" tIns="0" rIns="0" bIns="0" rtlCol="0">
            <a:spAutoFit/>
          </a:bodyPr>
          <a:lstStyle/>
          <a:p>
            <a:pPr algn="ctr">
              <a:spcBef>
                <a:spcPts val="200"/>
              </a:spcBef>
              <a:buSzPct val="100000"/>
            </a:pPr>
            <a:r>
              <a:rPr lang="en-US" sz="1400" b="1" dirty="0"/>
              <a:t>January 2018</a:t>
            </a:r>
          </a:p>
          <a:p>
            <a:pPr>
              <a:spcBef>
                <a:spcPts val="200"/>
              </a:spcBef>
              <a:buSzPct val="100000"/>
            </a:pPr>
            <a:endParaRPr lang="en-US" sz="1200" dirty="0"/>
          </a:p>
        </p:txBody>
      </p:sp>
      <p:grpSp>
        <p:nvGrpSpPr>
          <p:cNvPr id="27" name="Group 26"/>
          <p:cNvGrpSpPr/>
          <p:nvPr/>
        </p:nvGrpSpPr>
        <p:grpSpPr>
          <a:xfrm>
            <a:off x="108158" y="1646017"/>
            <a:ext cx="550607" cy="463885"/>
            <a:chOff x="226142" y="1331387"/>
            <a:chExt cx="550607" cy="463885"/>
          </a:xfrm>
        </p:grpSpPr>
        <p:sp>
          <p:nvSpPr>
            <p:cNvPr id="6" name="Teardrop 5"/>
            <p:cNvSpPr/>
            <p:nvPr/>
          </p:nvSpPr>
          <p:spPr bwMode="gray">
            <a:xfrm rot="8100000">
              <a:off x="279060" y="1331387"/>
              <a:ext cx="463885" cy="463885"/>
            </a:xfrm>
            <a:prstGeom prst="teardrop">
              <a:avLst/>
            </a:prstGeom>
            <a:solidFill>
              <a:schemeClr val="accent1"/>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10" name="TextBox 9"/>
            <p:cNvSpPr txBox="1"/>
            <p:nvPr/>
          </p:nvSpPr>
          <p:spPr>
            <a:xfrm>
              <a:off x="226142" y="1445341"/>
              <a:ext cx="550607" cy="215444"/>
            </a:xfrm>
            <a:prstGeom prst="rect">
              <a:avLst/>
            </a:prstGeom>
            <a:noFill/>
          </p:spPr>
          <p:txBody>
            <a:bodyPr vert="horz" wrap="square" lIns="0" tIns="0" rIns="0" bIns="0" rtlCol="0">
              <a:spAutoFit/>
            </a:bodyPr>
            <a:lstStyle/>
            <a:p>
              <a:pPr algn="ctr">
                <a:spcBef>
                  <a:spcPts val="200"/>
                </a:spcBef>
                <a:buSzPct val="100000"/>
              </a:pPr>
              <a:r>
                <a:rPr lang="en-US" sz="1400" b="1" dirty="0"/>
                <a:t>1/1</a:t>
              </a:r>
            </a:p>
          </p:txBody>
        </p:sp>
      </p:grpSp>
      <p:sp>
        <p:nvSpPr>
          <p:cNvPr id="11" name="TextBox 10"/>
          <p:cNvSpPr txBox="1"/>
          <p:nvPr/>
        </p:nvSpPr>
        <p:spPr>
          <a:xfrm>
            <a:off x="471949" y="2497391"/>
            <a:ext cx="2366443" cy="2610971"/>
          </a:xfrm>
          <a:prstGeom prst="rect">
            <a:avLst/>
          </a:prstGeom>
          <a:noFill/>
        </p:spPr>
        <p:txBody>
          <a:bodyPr vert="horz" wrap="square" lIns="0" tIns="0" rIns="0" bIns="0" rtlCol="0">
            <a:spAutoFit/>
          </a:bodyPr>
          <a:lstStyle/>
          <a:p>
            <a:pPr marL="171450" lvl="0" indent="-171450" defTabSz="914400">
              <a:spcBef>
                <a:spcPts val="200"/>
              </a:spcBef>
              <a:buSzPct val="100000"/>
              <a:buFont typeface="Arial" panose="020B0604020202020204" pitchFamily="34" charset="0"/>
              <a:buChar char="•"/>
            </a:pPr>
            <a:r>
              <a:rPr lang="en-US" sz="1200" dirty="0">
                <a:solidFill>
                  <a:prstClr val="black"/>
                </a:solidFill>
              </a:rPr>
              <a:t>Members are able to earn dollars for their My Rewards Account by getting preventive services</a:t>
            </a:r>
          </a:p>
          <a:p>
            <a:pPr marL="628650" lvl="1" indent="-171450" defTabSz="914400">
              <a:spcBef>
                <a:spcPts val="200"/>
              </a:spcBef>
              <a:buSzPct val="100000"/>
              <a:buFont typeface="Arial" panose="020B0604020202020204" pitchFamily="34" charset="0"/>
              <a:buChar char="•"/>
            </a:pPr>
            <a:r>
              <a:rPr lang="en-US" sz="1200" dirty="0">
                <a:solidFill>
                  <a:prstClr val="black"/>
                </a:solidFill>
              </a:rPr>
              <a:t>Includes going to the dentist, taking a child in for a check-up, getting a mammogram and any other type of preventive service (see preventative services examples on slide 17)</a:t>
            </a:r>
          </a:p>
        </p:txBody>
      </p:sp>
      <p:sp>
        <p:nvSpPr>
          <p:cNvPr id="16" name="TextBox 15"/>
          <p:cNvSpPr txBox="1"/>
          <p:nvPr/>
        </p:nvSpPr>
        <p:spPr>
          <a:xfrm>
            <a:off x="3385911" y="2193457"/>
            <a:ext cx="1966452" cy="425758"/>
          </a:xfrm>
          <a:prstGeom prst="rect">
            <a:avLst/>
          </a:prstGeom>
          <a:noFill/>
        </p:spPr>
        <p:txBody>
          <a:bodyPr vert="horz" wrap="square" lIns="0" tIns="0" rIns="0" bIns="0" rtlCol="0">
            <a:spAutoFit/>
          </a:bodyPr>
          <a:lstStyle/>
          <a:p>
            <a:pPr algn="ctr">
              <a:spcBef>
                <a:spcPts val="200"/>
              </a:spcBef>
              <a:buSzPct val="100000"/>
            </a:pPr>
            <a:r>
              <a:rPr lang="en-US" sz="1400" b="1" dirty="0"/>
              <a:t>April 2018</a:t>
            </a:r>
          </a:p>
          <a:p>
            <a:pPr>
              <a:spcBef>
                <a:spcPts val="200"/>
              </a:spcBef>
              <a:buSzPct val="100000"/>
            </a:pPr>
            <a:endParaRPr lang="en-US" sz="1200" dirty="0"/>
          </a:p>
        </p:txBody>
      </p:sp>
      <p:grpSp>
        <p:nvGrpSpPr>
          <p:cNvPr id="20" name="Group 19"/>
          <p:cNvGrpSpPr/>
          <p:nvPr/>
        </p:nvGrpSpPr>
        <p:grpSpPr>
          <a:xfrm>
            <a:off x="3100774" y="1646017"/>
            <a:ext cx="550607" cy="463885"/>
            <a:chOff x="3218758" y="1331387"/>
            <a:chExt cx="550607" cy="463885"/>
          </a:xfrm>
        </p:grpSpPr>
        <p:sp>
          <p:nvSpPr>
            <p:cNvPr id="15" name="Teardrop 14"/>
            <p:cNvSpPr/>
            <p:nvPr/>
          </p:nvSpPr>
          <p:spPr bwMode="gray">
            <a:xfrm rot="8100000">
              <a:off x="3271676" y="1331387"/>
              <a:ext cx="463885" cy="463885"/>
            </a:xfrm>
            <a:prstGeom prst="teardrop">
              <a:avLst/>
            </a:prstGeom>
            <a:solidFill>
              <a:schemeClr val="accent1"/>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17" name="TextBox 16"/>
            <p:cNvSpPr txBox="1"/>
            <p:nvPr/>
          </p:nvSpPr>
          <p:spPr>
            <a:xfrm>
              <a:off x="3218758" y="1445341"/>
              <a:ext cx="550607" cy="215444"/>
            </a:xfrm>
            <a:prstGeom prst="rect">
              <a:avLst/>
            </a:prstGeom>
            <a:noFill/>
          </p:spPr>
          <p:txBody>
            <a:bodyPr vert="horz" wrap="square" lIns="0" tIns="0" rIns="0" bIns="0" rtlCol="0">
              <a:spAutoFit/>
            </a:bodyPr>
            <a:lstStyle/>
            <a:p>
              <a:pPr algn="ctr">
                <a:spcBef>
                  <a:spcPts val="200"/>
                </a:spcBef>
                <a:buSzPct val="100000"/>
              </a:pPr>
              <a:r>
                <a:rPr lang="en-US" sz="1400" b="1" dirty="0"/>
                <a:t>4/1</a:t>
              </a:r>
            </a:p>
          </p:txBody>
        </p:sp>
      </p:grpSp>
      <p:sp>
        <p:nvSpPr>
          <p:cNvPr id="18" name="TextBox 17"/>
          <p:cNvSpPr txBox="1"/>
          <p:nvPr/>
        </p:nvSpPr>
        <p:spPr>
          <a:xfrm>
            <a:off x="3464567" y="2497391"/>
            <a:ext cx="2366442" cy="2267287"/>
          </a:xfrm>
          <a:prstGeom prst="rect">
            <a:avLst/>
          </a:prstGeom>
          <a:noFill/>
        </p:spPr>
        <p:txBody>
          <a:bodyPr vert="horz" wrap="square" lIns="0" tIns="0" rIns="0" bIns="0" rtlCol="0">
            <a:spAutoFit/>
          </a:bodyPr>
          <a:lstStyle/>
          <a:p>
            <a:pPr marL="171450" indent="-171450">
              <a:spcBef>
                <a:spcPts val="200"/>
              </a:spcBef>
              <a:buSzPct val="100000"/>
              <a:buFont typeface="Arial" panose="020B0604020202020204" pitchFamily="34" charset="0"/>
              <a:buChar char="•"/>
            </a:pPr>
            <a:r>
              <a:rPr lang="en-US" sz="1200" dirty="0"/>
              <a:t>Dollars earned from </a:t>
            </a:r>
            <a:r>
              <a:rPr lang="en-US" sz="1200" b="1" dirty="0"/>
              <a:t>January to April </a:t>
            </a:r>
            <a:r>
              <a:rPr lang="en-US" sz="1200" dirty="0"/>
              <a:t>are credited to the My Rewards Account</a:t>
            </a:r>
          </a:p>
          <a:p>
            <a:pPr marL="171450" indent="-171450">
              <a:spcBef>
                <a:spcPts val="200"/>
              </a:spcBef>
              <a:buSzPct val="100000"/>
              <a:buFont typeface="Arial" panose="020B0604020202020204" pitchFamily="34" charset="0"/>
              <a:buChar char="•"/>
            </a:pPr>
            <a:r>
              <a:rPr lang="en-US" sz="1200" dirty="0"/>
              <a:t>Members have the opportunity to continue earning dollars by participating in My Rewards education &amp; training activities (see examples on slide 17)</a:t>
            </a:r>
          </a:p>
          <a:p>
            <a:pPr>
              <a:spcBef>
                <a:spcPts val="200"/>
              </a:spcBef>
              <a:buSzPct val="100000"/>
            </a:pPr>
            <a:endParaRPr lang="en-US" sz="1200" dirty="0"/>
          </a:p>
        </p:txBody>
      </p:sp>
      <p:sp>
        <p:nvSpPr>
          <p:cNvPr id="23" name="TextBox 22"/>
          <p:cNvSpPr txBox="1"/>
          <p:nvPr/>
        </p:nvSpPr>
        <p:spPr>
          <a:xfrm>
            <a:off x="6378526" y="2193457"/>
            <a:ext cx="1966452" cy="425758"/>
          </a:xfrm>
          <a:prstGeom prst="rect">
            <a:avLst/>
          </a:prstGeom>
          <a:noFill/>
        </p:spPr>
        <p:txBody>
          <a:bodyPr vert="horz" wrap="square" lIns="0" tIns="0" rIns="0" bIns="0" rtlCol="0">
            <a:spAutoFit/>
          </a:bodyPr>
          <a:lstStyle/>
          <a:p>
            <a:pPr algn="ctr">
              <a:spcBef>
                <a:spcPts val="200"/>
              </a:spcBef>
              <a:buSzPct val="100000"/>
            </a:pPr>
            <a:r>
              <a:rPr lang="en-US" sz="1400" b="1" dirty="0"/>
              <a:t>July 2018</a:t>
            </a:r>
          </a:p>
          <a:p>
            <a:pPr>
              <a:spcBef>
                <a:spcPts val="200"/>
              </a:spcBef>
              <a:buSzPct val="100000"/>
            </a:pPr>
            <a:endParaRPr lang="en-US" sz="1200" dirty="0"/>
          </a:p>
        </p:txBody>
      </p:sp>
      <p:grpSp>
        <p:nvGrpSpPr>
          <p:cNvPr id="13" name="Group 12"/>
          <p:cNvGrpSpPr/>
          <p:nvPr/>
        </p:nvGrpSpPr>
        <p:grpSpPr>
          <a:xfrm>
            <a:off x="6034397" y="1646017"/>
            <a:ext cx="550607" cy="463885"/>
            <a:chOff x="6152381" y="1331387"/>
            <a:chExt cx="550607" cy="463885"/>
          </a:xfrm>
        </p:grpSpPr>
        <p:sp>
          <p:nvSpPr>
            <p:cNvPr id="22" name="Teardrop 21"/>
            <p:cNvSpPr/>
            <p:nvPr/>
          </p:nvSpPr>
          <p:spPr bwMode="gray">
            <a:xfrm rot="8100000">
              <a:off x="6195467" y="1331387"/>
              <a:ext cx="463885" cy="463885"/>
            </a:xfrm>
            <a:prstGeom prst="teardrop">
              <a:avLst/>
            </a:prstGeom>
            <a:solidFill>
              <a:schemeClr val="accent1"/>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en-US" sz="1600" b="1" dirty="0">
                <a:solidFill>
                  <a:schemeClr val="bg1"/>
                </a:solidFill>
              </a:endParaRPr>
            </a:p>
          </p:txBody>
        </p:sp>
        <p:sp>
          <p:nvSpPr>
            <p:cNvPr id="24" name="TextBox 23"/>
            <p:cNvSpPr txBox="1"/>
            <p:nvPr/>
          </p:nvSpPr>
          <p:spPr>
            <a:xfrm>
              <a:off x="6152381" y="1445341"/>
              <a:ext cx="550607" cy="215444"/>
            </a:xfrm>
            <a:prstGeom prst="rect">
              <a:avLst/>
            </a:prstGeom>
            <a:noFill/>
          </p:spPr>
          <p:txBody>
            <a:bodyPr vert="horz" wrap="square" lIns="0" tIns="0" rIns="0" bIns="0" rtlCol="0">
              <a:spAutoFit/>
            </a:bodyPr>
            <a:lstStyle/>
            <a:p>
              <a:pPr algn="ctr">
                <a:spcBef>
                  <a:spcPts val="200"/>
                </a:spcBef>
                <a:buSzPct val="100000"/>
              </a:pPr>
              <a:r>
                <a:rPr lang="en-US" sz="1400" b="1" dirty="0"/>
                <a:t>7/1</a:t>
              </a:r>
            </a:p>
          </p:txBody>
        </p:sp>
      </p:grpSp>
      <p:sp>
        <p:nvSpPr>
          <p:cNvPr id="25" name="TextBox 24"/>
          <p:cNvSpPr txBox="1"/>
          <p:nvPr/>
        </p:nvSpPr>
        <p:spPr>
          <a:xfrm>
            <a:off x="6408022" y="2497391"/>
            <a:ext cx="2100748" cy="1846659"/>
          </a:xfrm>
          <a:prstGeom prst="rect">
            <a:avLst/>
          </a:prstGeom>
          <a:noFill/>
        </p:spPr>
        <p:txBody>
          <a:bodyPr vert="horz" wrap="square" lIns="0" tIns="0" rIns="0" bIns="0" rtlCol="0">
            <a:spAutoFit/>
          </a:bodyPr>
          <a:lstStyle/>
          <a:p>
            <a:pPr marL="171450" lvl="0" indent="-171450" defTabSz="914400">
              <a:spcBef>
                <a:spcPts val="200"/>
              </a:spcBef>
              <a:buSzPct val="100000"/>
              <a:buFont typeface="Arial" panose="020B0604020202020204" pitchFamily="34" charset="0"/>
              <a:buChar char="•"/>
            </a:pPr>
            <a:r>
              <a:rPr lang="en-US" sz="1200" dirty="0">
                <a:solidFill>
                  <a:prstClr val="black"/>
                </a:solidFill>
              </a:rPr>
              <a:t>From </a:t>
            </a:r>
            <a:r>
              <a:rPr lang="en-US" sz="1200" b="1" dirty="0">
                <a:solidFill>
                  <a:prstClr val="black"/>
                </a:solidFill>
              </a:rPr>
              <a:t>July onward</a:t>
            </a:r>
            <a:r>
              <a:rPr lang="en-US" sz="1200" dirty="0">
                <a:solidFill>
                  <a:prstClr val="black"/>
                </a:solidFill>
              </a:rPr>
              <a:t>, Medicaid Expansion Adults (ADLT) are able to earn for all qualifying activities, and use the dollars in My Rewards Accounts to pay for dental services, vision services, and some other fitness activities </a:t>
            </a:r>
          </a:p>
        </p:txBody>
      </p:sp>
      <p:sp>
        <p:nvSpPr>
          <p:cNvPr id="4" name="Rectangle 3"/>
          <p:cNvSpPr/>
          <p:nvPr/>
        </p:nvSpPr>
        <p:spPr>
          <a:xfrm>
            <a:off x="236331" y="6079796"/>
            <a:ext cx="8525082" cy="669414"/>
          </a:xfrm>
          <a:prstGeom prst="rect">
            <a:avLst/>
          </a:prstGeom>
        </p:spPr>
        <p:txBody>
          <a:bodyPr wrap="square">
            <a:spAutoFit/>
          </a:bodyPr>
          <a:lstStyle/>
          <a:p>
            <a:pPr>
              <a:spcBef>
                <a:spcPts val="200"/>
              </a:spcBef>
              <a:buSzPct val="100000"/>
            </a:pPr>
            <a:r>
              <a:rPr lang="en-US" sz="1250" i="1" dirty="0">
                <a:solidFill>
                  <a:schemeClr val="bg1">
                    <a:lumMod val="50000"/>
                  </a:schemeClr>
                </a:solidFill>
              </a:rPr>
              <a:t>NOTE: After benefits change to Kentucky HEALTH on July 1, MCOs will continue to cover vision and dental services for Traditional Medicaid Adults (PACAs), pregnant women, children, and those determined to be Medically Frail. These individuals will not use My Rewards Accounts for these services. </a:t>
            </a:r>
          </a:p>
        </p:txBody>
      </p:sp>
      <p:pic>
        <p:nvPicPr>
          <p:cNvPr id="40" name="Picture 39"/>
          <p:cNvPicPr>
            <a:picLocks noChangeAspect="1"/>
          </p:cNvPicPr>
          <p:nvPr/>
        </p:nvPicPr>
        <p:blipFill>
          <a:blip r:embed="rId2"/>
          <a:stretch>
            <a:fillRect/>
          </a:stretch>
        </p:blipFill>
        <p:spPr>
          <a:xfrm>
            <a:off x="1109046" y="5106230"/>
            <a:ext cx="6919560" cy="880800"/>
          </a:xfrm>
          <a:prstGeom prst="rect">
            <a:avLst/>
          </a:prstGeom>
        </p:spPr>
      </p:pic>
      <p:sp>
        <p:nvSpPr>
          <p:cNvPr id="42" name="TextBox 41"/>
          <p:cNvSpPr txBox="1"/>
          <p:nvPr/>
        </p:nvSpPr>
        <p:spPr>
          <a:xfrm>
            <a:off x="1848852" y="1155195"/>
            <a:ext cx="3969363" cy="192360"/>
          </a:xfrm>
          <a:prstGeom prst="rect">
            <a:avLst/>
          </a:prstGeom>
          <a:noFill/>
        </p:spPr>
        <p:txBody>
          <a:bodyPr vert="horz" wrap="square" lIns="0" tIns="0" rIns="0" bIns="0" rtlCol="0">
            <a:spAutoFit/>
          </a:bodyPr>
          <a:lstStyle/>
          <a:p>
            <a:pPr>
              <a:spcBef>
                <a:spcPts val="200"/>
              </a:spcBef>
              <a:buSzPct val="100000"/>
            </a:pPr>
            <a:r>
              <a:rPr lang="en-US" sz="1250" b="1" dirty="0"/>
              <a:t>6 months to earn My Rewards Dollars</a:t>
            </a:r>
          </a:p>
        </p:txBody>
      </p:sp>
    </p:spTree>
    <p:extLst>
      <p:ext uri="{BB962C8B-B14F-4D97-AF65-F5344CB8AC3E}">
        <p14:creationId xmlns:p14="http://schemas.microsoft.com/office/powerpoint/2010/main" val="5585240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Unsustainable Growth</a:t>
            </a:r>
          </a:p>
        </p:txBody>
      </p:sp>
      <p:sp>
        <p:nvSpPr>
          <p:cNvPr id="4" name="Rectangle 3"/>
          <p:cNvSpPr/>
          <p:nvPr/>
        </p:nvSpPr>
        <p:spPr>
          <a:xfrm>
            <a:off x="304723" y="1053188"/>
            <a:ext cx="8534550" cy="3816429"/>
          </a:xfrm>
          <a:prstGeom prst="rect">
            <a:avLst/>
          </a:prstGeom>
        </p:spPr>
        <p:txBody>
          <a:bodyPr wrap="square">
            <a:spAutoFit/>
          </a:bodyPr>
          <a:lstStyle/>
          <a:p>
            <a:pPr marL="285750" indent="-285750">
              <a:buFont typeface="Arial" panose="020B0604020202020204" pitchFamily="34" charset="0"/>
              <a:buChar char="•"/>
            </a:pPr>
            <a:r>
              <a:rPr lang="en-US" b="1" dirty="0"/>
              <a:t>High poverty &amp; high Medicaid enrollment</a:t>
            </a:r>
          </a:p>
          <a:p>
            <a:pPr marL="742950" lvl="1" indent="-285750">
              <a:buFont typeface="Arial" panose="020B0604020202020204" pitchFamily="34" charset="0"/>
              <a:buChar char="•"/>
            </a:pPr>
            <a:r>
              <a:rPr lang="en-US" dirty="0"/>
              <a:t>Workforce participation rate is 59.4% (45</a:t>
            </a:r>
            <a:r>
              <a:rPr lang="en-US" baseline="30000" dirty="0"/>
              <a:t>th</a:t>
            </a:r>
            <a:r>
              <a:rPr lang="en-US" dirty="0"/>
              <a:t> in the nation)</a:t>
            </a:r>
          </a:p>
          <a:p>
            <a:pPr marL="742950" lvl="1" indent="-285750">
              <a:buFont typeface="Arial" panose="020B0604020202020204" pitchFamily="34" charset="0"/>
              <a:buChar char="•"/>
            </a:pPr>
            <a:r>
              <a:rPr lang="en-US" dirty="0"/>
              <a:t>19% of Kentuckians live in poverty</a:t>
            </a:r>
          </a:p>
          <a:p>
            <a:pPr marL="742950" lvl="1" indent="-285750">
              <a:buFont typeface="Arial" panose="020B0604020202020204" pitchFamily="34" charset="0"/>
              <a:buChar char="•"/>
            </a:pPr>
            <a:r>
              <a:rPr lang="en-US" dirty="0"/>
              <a:t>47</a:t>
            </a:r>
            <a:r>
              <a:rPr lang="en-US" baseline="30000" dirty="0"/>
              <a:t>th</a:t>
            </a:r>
            <a:r>
              <a:rPr lang="en-US" dirty="0"/>
              <a:t> in the nation for median household income</a:t>
            </a:r>
          </a:p>
          <a:p>
            <a:pPr marL="742950" lvl="1" indent="-285750">
              <a:buFont typeface="Arial" panose="020B0604020202020204" pitchFamily="34" charset="0"/>
              <a:buChar char="•"/>
            </a:pPr>
            <a:r>
              <a:rPr lang="en-US" b="1" dirty="0"/>
              <a:t>Nearly 1/3 of total state population is enrolled in Medicaid</a:t>
            </a:r>
          </a:p>
          <a:p>
            <a:pPr marL="285750" indent="-285750">
              <a:spcBef>
                <a:spcPts val="1200"/>
              </a:spcBef>
              <a:buFont typeface="Arial" panose="020B0604020202020204" pitchFamily="34" charset="0"/>
              <a:buChar char="•"/>
            </a:pPr>
            <a:r>
              <a:rPr lang="en-US" b="1" dirty="0"/>
              <a:t>Kentucky has poor health outcomes despite high spending</a:t>
            </a:r>
          </a:p>
          <a:p>
            <a:pPr marL="285750" indent="-285750">
              <a:spcBef>
                <a:spcPts val="1200"/>
              </a:spcBef>
              <a:buFont typeface="Arial" panose="020B0604020202020204" pitchFamily="34" charset="0"/>
              <a:buChar char="•"/>
            </a:pPr>
            <a:r>
              <a:rPr lang="en-US" b="1" dirty="0"/>
              <a:t>Ranks 1</a:t>
            </a:r>
            <a:r>
              <a:rPr lang="en-US" b="1" baseline="30000" dirty="0"/>
              <a:t>st</a:t>
            </a:r>
            <a:r>
              <a:rPr lang="en-US" b="1" dirty="0"/>
              <a:t> highest in nation for MCO profits</a:t>
            </a:r>
          </a:p>
          <a:p>
            <a:pPr marL="285750" indent="-285750">
              <a:spcBef>
                <a:spcPts val="1200"/>
              </a:spcBef>
              <a:buFont typeface="Arial" panose="020B0604020202020204" pitchFamily="34" charset="0"/>
              <a:buChar char="•"/>
            </a:pPr>
            <a:r>
              <a:rPr lang="en-US" b="1" dirty="0"/>
              <a:t>No long term financing plan</a:t>
            </a:r>
          </a:p>
          <a:p>
            <a:pPr marL="742950" lvl="1" indent="-285750">
              <a:buFont typeface="Arial" panose="020B0604020202020204" pitchFamily="34" charset="0"/>
              <a:buChar char="•"/>
            </a:pPr>
            <a:r>
              <a:rPr lang="en-US" dirty="0"/>
              <a:t>Kentucky is projected to spend approximately </a:t>
            </a:r>
            <a:r>
              <a:rPr lang="en-US" b="1" dirty="0"/>
              <a:t>$1.2 billion </a:t>
            </a:r>
            <a:r>
              <a:rPr lang="en-US" dirty="0"/>
              <a:t>over the next five years on expanded Medicaid benefits (SFY 2017-2021)</a:t>
            </a:r>
          </a:p>
          <a:p>
            <a:pPr marL="742950" lvl="1" indent="-285750">
              <a:buFont typeface="Arial" panose="020B0604020202020204" pitchFamily="34" charset="0"/>
              <a:buChar char="•"/>
            </a:pPr>
            <a:endParaRPr lang="en-US" sz="1400" b="1" dirty="0"/>
          </a:p>
        </p:txBody>
      </p:sp>
      <p:sp>
        <p:nvSpPr>
          <p:cNvPr id="2" name="Rounded Rectangle 1"/>
          <p:cNvSpPr/>
          <p:nvPr/>
        </p:nvSpPr>
        <p:spPr bwMode="gray">
          <a:xfrm>
            <a:off x="1072008" y="4869617"/>
            <a:ext cx="6999980" cy="1458907"/>
          </a:xfrm>
          <a:prstGeom prst="roundRect">
            <a:avLst/>
          </a:prstGeom>
          <a:solidFill>
            <a:schemeClr val="accent3"/>
          </a:solidFill>
          <a:ln w="19050" algn="ctr">
            <a:solidFill>
              <a:schemeClr val="accent3"/>
            </a:solidFill>
            <a:miter lim="800000"/>
            <a:headEnd/>
            <a:tailEnd/>
          </a:ln>
        </p:spPr>
        <p:txBody>
          <a:bodyPr wrap="square" lIns="88900" tIns="88900" rIns="88900" bIns="88900" rtlCol="0" anchor="ctr"/>
          <a:lstStyle/>
          <a:p>
            <a:pPr algn="ctr"/>
            <a:r>
              <a:rPr lang="en-US" sz="2400" dirty="0"/>
              <a:t>The cost growth in Medicaid expansion threatens funding for traditional Medicaid coverage for the aged, blind, disabled, pregnant women, &amp; children.</a:t>
            </a:r>
          </a:p>
        </p:txBody>
      </p:sp>
    </p:spTree>
    <p:extLst>
      <p:ext uri="{BB962C8B-B14F-4D97-AF65-F5344CB8AC3E}">
        <p14:creationId xmlns:p14="http://schemas.microsoft.com/office/powerpoint/2010/main" val="31897895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Determines Health?</a:t>
            </a:r>
          </a:p>
        </p:txBody>
      </p:sp>
      <p:graphicFrame>
        <p:nvGraphicFramePr>
          <p:cNvPr id="5" name="Diagram 4"/>
          <p:cNvGraphicFramePr/>
          <p:nvPr>
            <p:extLst>
              <p:ext uri="{D42A27DB-BD31-4B8C-83A1-F6EECF244321}">
                <p14:modId xmlns:p14="http://schemas.microsoft.com/office/powerpoint/2010/main" val="3885797500"/>
              </p:ext>
            </p:extLst>
          </p:nvPr>
        </p:nvGraphicFramePr>
        <p:xfrm>
          <a:off x="1387480" y="571865"/>
          <a:ext cx="6369040" cy="43220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6"/>
          <p:cNvSpPr/>
          <p:nvPr/>
        </p:nvSpPr>
        <p:spPr bwMode="gray">
          <a:xfrm>
            <a:off x="1113504" y="4929073"/>
            <a:ext cx="6916993" cy="1555680"/>
          </a:xfrm>
          <a:prstGeom prst="roundRect">
            <a:avLst/>
          </a:prstGeom>
          <a:solidFill>
            <a:schemeClr val="bg1"/>
          </a:solidFill>
          <a:ln w="19050" algn="ctr">
            <a:solidFill>
              <a:schemeClr val="accent3"/>
            </a:solidFill>
            <a:miter lim="800000"/>
            <a:headEnd/>
            <a:tailEnd/>
          </a:ln>
        </p:spPr>
        <p:txBody>
          <a:bodyPr wrap="square" lIns="88900" tIns="88900" rIns="88900" bIns="88900" rtlCol="0" anchor="ctr"/>
          <a:lstStyle/>
          <a:p>
            <a:pPr algn="ctr"/>
            <a:r>
              <a:rPr lang="en-US" dirty="0"/>
              <a:t>Access to healthcare alone will </a:t>
            </a:r>
            <a:r>
              <a:rPr lang="en-US" b="1" u="sng" dirty="0"/>
              <a:t>NOT</a:t>
            </a:r>
            <a:r>
              <a:rPr lang="en-US" dirty="0"/>
              <a:t> dramatically improve the health of Kentuckians. </a:t>
            </a:r>
          </a:p>
          <a:p>
            <a:pPr algn="ctr"/>
            <a:endParaRPr lang="en-US" dirty="0">
              <a:solidFill>
                <a:prstClr val="black"/>
              </a:solidFill>
            </a:endParaRPr>
          </a:p>
          <a:p>
            <a:pPr algn="ctr"/>
            <a:r>
              <a:rPr lang="en-US" dirty="0">
                <a:solidFill>
                  <a:prstClr val="black"/>
                </a:solidFill>
              </a:rPr>
              <a:t>Kentucky HEALTH seeks to provide a holistic solution to improve member health.</a:t>
            </a:r>
            <a:endParaRPr lang="en-US" dirty="0"/>
          </a:p>
        </p:txBody>
      </p:sp>
      <p:sp>
        <p:nvSpPr>
          <p:cNvPr id="8" name="TextBox 7"/>
          <p:cNvSpPr txBox="1"/>
          <p:nvPr/>
        </p:nvSpPr>
        <p:spPr>
          <a:xfrm>
            <a:off x="274396" y="6598359"/>
            <a:ext cx="5405284" cy="153888"/>
          </a:xfrm>
          <a:prstGeom prst="rect">
            <a:avLst/>
          </a:prstGeom>
          <a:noFill/>
        </p:spPr>
        <p:txBody>
          <a:bodyPr vert="horz" wrap="square" lIns="0" tIns="0" rIns="0" bIns="0" rtlCol="0">
            <a:spAutoFit/>
          </a:bodyPr>
          <a:lstStyle/>
          <a:p>
            <a:pPr>
              <a:spcBef>
                <a:spcPts val="200"/>
              </a:spcBef>
              <a:buSzPct val="100000"/>
            </a:pPr>
            <a:r>
              <a:rPr lang="en-US" sz="1000" dirty="0"/>
              <a:t>Note: The remaining 10% accounts for miscellaneous factors.</a:t>
            </a:r>
          </a:p>
        </p:txBody>
      </p:sp>
    </p:spTree>
    <p:extLst>
      <p:ext uri="{BB962C8B-B14F-4D97-AF65-F5344CB8AC3E}">
        <p14:creationId xmlns:p14="http://schemas.microsoft.com/office/powerpoint/2010/main" val="426933794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53"/>
          <p:cNvSpPr/>
          <p:nvPr/>
        </p:nvSpPr>
        <p:spPr bwMode="gray">
          <a:xfrm>
            <a:off x="384255" y="1548143"/>
            <a:ext cx="2205031" cy="217283"/>
          </a:xfrm>
          <a:custGeom>
            <a:avLst/>
            <a:gdLst>
              <a:gd name="connsiteX0" fmla="*/ 2127564 w 2127564"/>
              <a:gd name="connsiteY0" fmla="*/ 217283 h 217283"/>
              <a:gd name="connsiteX1" fmla="*/ 1765425 w 2127564"/>
              <a:gd name="connsiteY1" fmla="*/ 0 h 217283"/>
              <a:gd name="connsiteX2" fmla="*/ 0 w 2127564"/>
              <a:gd name="connsiteY2" fmla="*/ 0 h 217283"/>
            </a:gdLst>
            <a:ahLst/>
            <a:cxnLst>
              <a:cxn ang="0">
                <a:pos x="connsiteX0" y="connsiteY0"/>
              </a:cxn>
              <a:cxn ang="0">
                <a:pos x="connsiteX1" y="connsiteY1"/>
              </a:cxn>
              <a:cxn ang="0">
                <a:pos x="connsiteX2" y="connsiteY2"/>
              </a:cxn>
            </a:cxnLst>
            <a:rect l="l" t="t" r="r" b="b"/>
            <a:pathLst>
              <a:path w="2127564" h="217283">
                <a:moveTo>
                  <a:pt x="2127564" y="217283"/>
                </a:moveTo>
                <a:lnTo>
                  <a:pt x="1765425" y="0"/>
                </a:lnTo>
                <a:lnTo>
                  <a:pt x="0" y="0"/>
                </a:lnTo>
              </a:path>
            </a:pathLst>
          </a:custGeom>
          <a:noFill/>
          <a:ln w="9525" algn="ctr">
            <a:solidFill>
              <a:schemeClr val="accent6"/>
            </a:solidFill>
            <a:miter lim="800000"/>
            <a:headEnd/>
            <a:tailEnd/>
          </a:ln>
        </p:spPr>
        <p:txBody>
          <a:bodyPr rtlCol="0" anchor="ctr"/>
          <a:lstStyle/>
          <a:p>
            <a:pPr algn="ctr"/>
            <a:endParaRPr lang="en-US" sz="1400" dirty="0">
              <a:solidFill>
                <a:schemeClr val="accent6"/>
              </a:solidFill>
            </a:endParaRPr>
          </a:p>
        </p:txBody>
      </p:sp>
      <p:sp>
        <p:nvSpPr>
          <p:cNvPr id="57" name="Oval 56"/>
          <p:cNvSpPr/>
          <p:nvPr/>
        </p:nvSpPr>
        <p:spPr>
          <a:xfrm>
            <a:off x="2479858" y="1255570"/>
            <a:ext cx="1905337" cy="1905337"/>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58" name="Oval 57"/>
          <p:cNvSpPr>
            <a:spLocks noChangeAspect="1"/>
          </p:cNvSpPr>
          <p:nvPr/>
        </p:nvSpPr>
        <p:spPr>
          <a:xfrm>
            <a:off x="2541000" y="1316712"/>
            <a:ext cx="1783054" cy="1783054"/>
          </a:xfrm>
          <a:prstGeom prst="ellipse">
            <a:avLst/>
          </a:prstGeom>
          <a:solidFill>
            <a:schemeClr val="accent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2" name="Title 1"/>
          <p:cNvSpPr>
            <a:spLocks noGrp="1"/>
          </p:cNvSpPr>
          <p:nvPr>
            <p:ph type="title"/>
          </p:nvPr>
        </p:nvSpPr>
        <p:spPr/>
        <p:txBody>
          <a:bodyPr/>
          <a:lstStyle/>
          <a:p>
            <a:r>
              <a:rPr lang="en-US" dirty="0"/>
              <a:t>Kentucky HEALTH Benefits</a:t>
            </a:r>
          </a:p>
        </p:txBody>
      </p:sp>
      <p:sp>
        <p:nvSpPr>
          <p:cNvPr id="17" name="Freeform 16"/>
          <p:cNvSpPr/>
          <p:nvPr/>
        </p:nvSpPr>
        <p:spPr bwMode="gray">
          <a:xfrm flipH="1">
            <a:off x="6511569" y="1711224"/>
            <a:ext cx="2205031" cy="217283"/>
          </a:xfrm>
          <a:custGeom>
            <a:avLst/>
            <a:gdLst>
              <a:gd name="connsiteX0" fmla="*/ 2127564 w 2127564"/>
              <a:gd name="connsiteY0" fmla="*/ 217283 h 217283"/>
              <a:gd name="connsiteX1" fmla="*/ 1765425 w 2127564"/>
              <a:gd name="connsiteY1" fmla="*/ 0 h 217283"/>
              <a:gd name="connsiteX2" fmla="*/ 0 w 2127564"/>
              <a:gd name="connsiteY2" fmla="*/ 0 h 217283"/>
            </a:gdLst>
            <a:ahLst/>
            <a:cxnLst>
              <a:cxn ang="0">
                <a:pos x="connsiteX0" y="connsiteY0"/>
              </a:cxn>
              <a:cxn ang="0">
                <a:pos x="connsiteX1" y="connsiteY1"/>
              </a:cxn>
              <a:cxn ang="0">
                <a:pos x="connsiteX2" y="connsiteY2"/>
              </a:cxn>
            </a:cxnLst>
            <a:rect l="l" t="t" r="r" b="b"/>
            <a:pathLst>
              <a:path w="2127564" h="217283">
                <a:moveTo>
                  <a:pt x="2127564" y="217283"/>
                </a:moveTo>
                <a:lnTo>
                  <a:pt x="1765425" y="0"/>
                </a:lnTo>
                <a:lnTo>
                  <a:pt x="0" y="0"/>
                </a:lnTo>
              </a:path>
            </a:pathLst>
          </a:custGeom>
          <a:noFill/>
          <a:ln w="9525" algn="ctr">
            <a:solidFill>
              <a:schemeClr val="accent6"/>
            </a:solidFill>
            <a:miter lim="800000"/>
            <a:headEnd/>
            <a:tailEnd/>
          </a:ln>
        </p:spPr>
        <p:txBody>
          <a:bodyPr rtlCol="0" anchor="ctr"/>
          <a:lstStyle/>
          <a:p>
            <a:pPr algn="ctr"/>
            <a:endParaRPr lang="en-US" sz="1400" dirty="0">
              <a:solidFill>
                <a:schemeClr val="accent6"/>
              </a:solidFill>
            </a:endParaRPr>
          </a:p>
        </p:txBody>
      </p:sp>
      <p:sp>
        <p:nvSpPr>
          <p:cNvPr id="21" name="Freeform 20"/>
          <p:cNvSpPr/>
          <p:nvPr/>
        </p:nvSpPr>
        <p:spPr bwMode="gray">
          <a:xfrm flipV="1">
            <a:off x="107984" y="4710159"/>
            <a:ext cx="2205031" cy="217283"/>
          </a:xfrm>
          <a:custGeom>
            <a:avLst/>
            <a:gdLst>
              <a:gd name="connsiteX0" fmla="*/ 2127564 w 2127564"/>
              <a:gd name="connsiteY0" fmla="*/ 217283 h 217283"/>
              <a:gd name="connsiteX1" fmla="*/ 1765425 w 2127564"/>
              <a:gd name="connsiteY1" fmla="*/ 0 h 217283"/>
              <a:gd name="connsiteX2" fmla="*/ 0 w 2127564"/>
              <a:gd name="connsiteY2" fmla="*/ 0 h 217283"/>
            </a:gdLst>
            <a:ahLst/>
            <a:cxnLst>
              <a:cxn ang="0">
                <a:pos x="connsiteX0" y="connsiteY0"/>
              </a:cxn>
              <a:cxn ang="0">
                <a:pos x="connsiteX1" y="connsiteY1"/>
              </a:cxn>
              <a:cxn ang="0">
                <a:pos x="connsiteX2" y="connsiteY2"/>
              </a:cxn>
            </a:cxnLst>
            <a:rect l="l" t="t" r="r" b="b"/>
            <a:pathLst>
              <a:path w="2127564" h="217283">
                <a:moveTo>
                  <a:pt x="2127564" y="217283"/>
                </a:moveTo>
                <a:lnTo>
                  <a:pt x="1765425" y="0"/>
                </a:lnTo>
                <a:lnTo>
                  <a:pt x="0" y="0"/>
                </a:lnTo>
              </a:path>
            </a:pathLst>
          </a:custGeom>
          <a:noFill/>
          <a:ln w="9525" algn="ctr">
            <a:solidFill>
              <a:schemeClr val="accent6"/>
            </a:solidFill>
            <a:miter lim="800000"/>
            <a:headEnd/>
            <a:tailEnd/>
          </a:ln>
        </p:spPr>
        <p:txBody>
          <a:bodyPr rtlCol="0" anchor="ctr"/>
          <a:lstStyle/>
          <a:p>
            <a:pPr algn="ctr"/>
            <a:endParaRPr lang="en-US" sz="1400" dirty="0">
              <a:solidFill>
                <a:schemeClr val="accent6"/>
              </a:solidFill>
            </a:endParaRPr>
          </a:p>
        </p:txBody>
      </p:sp>
      <p:sp>
        <p:nvSpPr>
          <p:cNvPr id="24" name="Freeform 23"/>
          <p:cNvSpPr/>
          <p:nvPr/>
        </p:nvSpPr>
        <p:spPr bwMode="gray">
          <a:xfrm flipH="1" flipV="1">
            <a:off x="6589110" y="4675579"/>
            <a:ext cx="2205031" cy="217283"/>
          </a:xfrm>
          <a:custGeom>
            <a:avLst/>
            <a:gdLst>
              <a:gd name="connsiteX0" fmla="*/ 2127564 w 2127564"/>
              <a:gd name="connsiteY0" fmla="*/ 217283 h 217283"/>
              <a:gd name="connsiteX1" fmla="*/ 1765425 w 2127564"/>
              <a:gd name="connsiteY1" fmla="*/ 0 h 217283"/>
              <a:gd name="connsiteX2" fmla="*/ 0 w 2127564"/>
              <a:gd name="connsiteY2" fmla="*/ 0 h 217283"/>
            </a:gdLst>
            <a:ahLst/>
            <a:cxnLst>
              <a:cxn ang="0">
                <a:pos x="connsiteX0" y="connsiteY0"/>
              </a:cxn>
              <a:cxn ang="0">
                <a:pos x="connsiteX1" y="connsiteY1"/>
              </a:cxn>
              <a:cxn ang="0">
                <a:pos x="connsiteX2" y="connsiteY2"/>
              </a:cxn>
            </a:cxnLst>
            <a:rect l="l" t="t" r="r" b="b"/>
            <a:pathLst>
              <a:path w="2127564" h="217283">
                <a:moveTo>
                  <a:pt x="2127564" y="217283"/>
                </a:moveTo>
                <a:lnTo>
                  <a:pt x="1765425" y="0"/>
                </a:lnTo>
                <a:lnTo>
                  <a:pt x="0" y="0"/>
                </a:lnTo>
              </a:path>
            </a:pathLst>
          </a:custGeom>
          <a:noFill/>
          <a:ln w="9525" algn="ctr">
            <a:solidFill>
              <a:schemeClr val="accent6"/>
            </a:solidFill>
            <a:miter lim="800000"/>
            <a:headEnd/>
            <a:tailEnd/>
          </a:ln>
        </p:spPr>
        <p:txBody>
          <a:bodyPr rtlCol="0" anchor="ctr"/>
          <a:lstStyle/>
          <a:p>
            <a:pPr algn="ctr"/>
            <a:endParaRPr lang="en-US" sz="1400" dirty="0">
              <a:solidFill>
                <a:schemeClr val="accent6"/>
              </a:solidFill>
            </a:endParaRPr>
          </a:p>
        </p:txBody>
      </p:sp>
      <p:sp>
        <p:nvSpPr>
          <p:cNvPr id="28" name="Oval 27"/>
          <p:cNvSpPr/>
          <p:nvPr/>
        </p:nvSpPr>
        <p:spPr>
          <a:xfrm>
            <a:off x="4812333" y="1491659"/>
            <a:ext cx="1905337" cy="1905337"/>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29" name="Oval 28"/>
          <p:cNvSpPr>
            <a:spLocks noChangeAspect="1"/>
          </p:cNvSpPr>
          <p:nvPr/>
        </p:nvSpPr>
        <p:spPr>
          <a:xfrm>
            <a:off x="4873474" y="1552800"/>
            <a:ext cx="1783054" cy="1783054"/>
          </a:xfrm>
          <a:prstGeom prst="ellipse">
            <a:avLst/>
          </a:pr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0" name="Oval 29"/>
          <p:cNvSpPr/>
          <p:nvPr/>
        </p:nvSpPr>
        <p:spPr>
          <a:xfrm>
            <a:off x="4751191" y="4136948"/>
            <a:ext cx="1905337" cy="1905337"/>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1" name="Oval 30"/>
          <p:cNvSpPr>
            <a:spLocks noChangeAspect="1"/>
          </p:cNvSpPr>
          <p:nvPr/>
        </p:nvSpPr>
        <p:spPr>
          <a:xfrm>
            <a:off x="4812332" y="4198089"/>
            <a:ext cx="1783054" cy="1783054"/>
          </a:xfrm>
          <a:prstGeom prst="ellipse">
            <a:avLst/>
          </a:prstGeom>
          <a:solidFill>
            <a:schemeClr val="accent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2" name="Oval 31"/>
          <p:cNvSpPr/>
          <p:nvPr/>
        </p:nvSpPr>
        <p:spPr>
          <a:xfrm>
            <a:off x="2027812" y="3401007"/>
            <a:ext cx="1905337" cy="1905337"/>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3" name="Oval 32"/>
          <p:cNvSpPr>
            <a:spLocks noChangeAspect="1"/>
          </p:cNvSpPr>
          <p:nvPr/>
        </p:nvSpPr>
        <p:spPr>
          <a:xfrm>
            <a:off x="2088953" y="3462148"/>
            <a:ext cx="1783054" cy="1783054"/>
          </a:xfrm>
          <a:prstGeom prst="ellipse">
            <a:avLst/>
          </a:prstGeom>
          <a:solidFill>
            <a:schemeClr val="accent4"/>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6" name="Oval 35"/>
          <p:cNvSpPr/>
          <p:nvPr/>
        </p:nvSpPr>
        <p:spPr>
          <a:xfrm>
            <a:off x="3045435" y="2152819"/>
            <a:ext cx="3054010" cy="3054010"/>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7" name="Oval 36"/>
          <p:cNvSpPr>
            <a:spLocks noChangeAspect="1"/>
          </p:cNvSpPr>
          <p:nvPr/>
        </p:nvSpPr>
        <p:spPr>
          <a:xfrm>
            <a:off x="3143436" y="2250820"/>
            <a:ext cx="2858007" cy="2858007"/>
          </a:xfrm>
          <a:prstGeom prst="ellipse">
            <a:avLst/>
          </a:prstGeom>
          <a:solidFill>
            <a:schemeClr val="accent6"/>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grpSp>
        <p:nvGrpSpPr>
          <p:cNvPr id="3" name="Group 2"/>
          <p:cNvGrpSpPr/>
          <p:nvPr/>
        </p:nvGrpSpPr>
        <p:grpSpPr>
          <a:xfrm>
            <a:off x="5481729" y="4870592"/>
            <a:ext cx="712448" cy="712448"/>
            <a:chOff x="7434569" y="3351401"/>
            <a:chExt cx="367631" cy="367631"/>
          </a:xfrm>
          <a:solidFill>
            <a:schemeClr val="bg1"/>
          </a:solidFill>
        </p:grpSpPr>
        <p:sp>
          <p:nvSpPr>
            <p:cNvPr id="73" name="Freeform 49"/>
            <p:cNvSpPr>
              <a:spLocks noEditPoints="1"/>
            </p:cNvSpPr>
            <p:nvPr/>
          </p:nvSpPr>
          <p:spPr bwMode="auto">
            <a:xfrm>
              <a:off x="7434569" y="3351401"/>
              <a:ext cx="367631" cy="36763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400" dirty="0"/>
            </a:p>
          </p:txBody>
        </p:sp>
        <p:sp>
          <p:nvSpPr>
            <p:cNvPr id="74" name="Freeform 50"/>
            <p:cNvSpPr>
              <a:spLocks noEditPoints="1"/>
            </p:cNvSpPr>
            <p:nvPr/>
          </p:nvSpPr>
          <p:spPr bwMode="auto">
            <a:xfrm>
              <a:off x="7518908" y="3420602"/>
              <a:ext cx="183816" cy="229229"/>
            </a:xfrm>
            <a:custGeom>
              <a:avLst/>
              <a:gdLst>
                <a:gd name="T0" fmla="*/ 235 w 256"/>
                <a:gd name="T1" fmla="*/ 256 h 320"/>
                <a:gd name="T2" fmla="*/ 224 w 256"/>
                <a:gd name="T3" fmla="*/ 213 h 320"/>
                <a:gd name="T4" fmla="*/ 245 w 256"/>
                <a:gd name="T5" fmla="*/ 117 h 320"/>
                <a:gd name="T6" fmla="*/ 11 w 256"/>
                <a:gd name="T7" fmla="*/ 117 h 320"/>
                <a:gd name="T8" fmla="*/ 11 w 256"/>
                <a:gd name="T9" fmla="*/ 213 h 320"/>
                <a:gd name="T10" fmla="*/ 0 w 256"/>
                <a:gd name="T11" fmla="*/ 266 h 320"/>
                <a:gd name="T12" fmla="*/ 21 w 256"/>
                <a:gd name="T13" fmla="*/ 277 h 320"/>
                <a:gd name="T14" fmla="*/ 32 w 256"/>
                <a:gd name="T15" fmla="*/ 320 h 320"/>
                <a:gd name="T16" fmla="*/ 256 w 256"/>
                <a:gd name="T17" fmla="*/ 309 h 320"/>
                <a:gd name="T18" fmla="*/ 245 w 256"/>
                <a:gd name="T19" fmla="*/ 256 h 320"/>
                <a:gd name="T20" fmla="*/ 192 w 256"/>
                <a:gd name="T21" fmla="*/ 256 h 320"/>
                <a:gd name="T22" fmla="*/ 213 w 256"/>
                <a:gd name="T23" fmla="*/ 234 h 320"/>
                <a:gd name="T24" fmla="*/ 64 w 256"/>
                <a:gd name="T25" fmla="*/ 256 h 320"/>
                <a:gd name="T26" fmla="*/ 85 w 256"/>
                <a:gd name="T27" fmla="*/ 234 h 320"/>
                <a:gd name="T28" fmla="*/ 64 w 256"/>
                <a:gd name="T29" fmla="*/ 256 h 320"/>
                <a:gd name="T30" fmla="*/ 107 w 256"/>
                <a:gd name="T31" fmla="*/ 234 h 320"/>
                <a:gd name="T32" fmla="*/ 128 w 256"/>
                <a:gd name="T33" fmla="*/ 256 h 320"/>
                <a:gd name="T34" fmla="*/ 149 w 256"/>
                <a:gd name="T35" fmla="*/ 234 h 320"/>
                <a:gd name="T36" fmla="*/ 171 w 256"/>
                <a:gd name="T37" fmla="*/ 256 h 320"/>
                <a:gd name="T38" fmla="*/ 149 w 256"/>
                <a:gd name="T39" fmla="*/ 234 h 320"/>
                <a:gd name="T40" fmla="*/ 192 w 256"/>
                <a:gd name="T41" fmla="*/ 298 h 320"/>
                <a:gd name="T42" fmla="*/ 171 w 256"/>
                <a:gd name="T43" fmla="*/ 277 h 320"/>
                <a:gd name="T44" fmla="*/ 32 w 256"/>
                <a:gd name="T45" fmla="*/ 117 h 320"/>
                <a:gd name="T46" fmla="*/ 224 w 256"/>
                <a:gd name="T47" fmla="*/ 117 h 320"/>
                <a:gd name="T48" fmla="*/ 32 w 256"/>
                <a:gd name="T49" fmla="*/ 117 h 320"/>
                <a:gd name="T50" fmla="*/ 43 w 256"/>
                <a:gd name="T51" fmla="*/ 234 h 320"/>
                <a:gd name="T52" fmla="*/ 32 w 256"/>
                <a:gd name="T53" fmla="*/ 256 h 320"/>
                <a:gd name="T54" fmla="*/ 21 w 256"/>
                <a:gd name="T55" fmla="*/ 234 h 320"/>
                <a:gd name="T56" fmla="*/ 64 w 256"/>
                <a:gd name="T57" fmla="*/ 277 h 320"/>
                <a:gd name="T58" fmla="*/ 43 w 256"/>
                <a:gd name="T59" fmla="*/ 298 h 320"/>
                <a:gd name="T60" fmla="*/ 85 w 256"/>
                <a:gd name="T61" fmla="*/ 298 h 320"/>
                <a:gd name="T62" fmla="*/ 107 w 256"/>
                <a:gd name="T63" fmla="*/ 277 h 320"/>
                <a:gd name="T64" fmla="*/ 85 w 256"/>
                <a:gd name="T65" fmla="*/ 298 h 320"/>
                <a:gd name="T66" fmla="*/ 149 w 256"/>
                <a:gd name="T67" fmla="*/ 277 h 320"/>
                <a:gd name="T68" fmla="*/ 128 w 256"/>
                <a:gd name="T69" fmla="*/ 298 h 320"/>
                <a:gd name="T70" fmla="*/ 235 w 256"/>
                <a:gd name="T71" fmla="*/ 298 h 320"/>
                <a:gd name="T72" fmla="*/ 213 w 256"/>
                <a:gd name="T73" fmla="*/ 277 h 320"/>
                <a:gd name="T74" fmla="*/ 235 w 256"/>
                <a:gd name="T75" fmla="*/ 277 h 320"/>
                <a:gd name="T76" fmla="*/ 128 w 256"/>
                <a:gd name="T77" fmla="*/ 168 h 320"/>
                <a:gd name="T78" fmla="*/ 96 w 256"/>
                <a:gd name="T79" fmla="*/ 162 h 320"/>
                <a:gd name="T80" fmla="*/ 113 w 256"/>
                <a:gd name="T81" fmla="*/ 149 h 320"/>
                <a:gd name="T82" fmla="*/ 136 w 256"/>
                <a:gd name="T83" fmla="*/ 148 h 320"/>
                <a:gd name="T84" fmla="*/ 138 w 256"/>
                <a:gd name="T85" fmla="*/ 135 h 320"/>
                <a:gd name="T86" fmla="*/ 121 w 256"/>
                <a:gd name="T87" fmla="*/ 124 h 320"/>
                <a:gd name="T88" fmla="*/ 100 w 256"/>
                <a:gd name="T89" fmla="*/ 107 h 320"/>
                <a:gd name="T90" fmla="*/ 108 w 256"/>
                <a:gd name="T91" fmla="*/ 75 h 320"/>
                <a:gd name="T92" fmla="*/ 128 w 256"/>
                <a:gd name="T93" fmla="*/ 53 h 320"/>
                <a:gd name="T94" fmla="*/ 139 w 256"/>
                <a:gd name="T95" fmla="*/ 67 h 320"/>
                <a:gd name="T96" fmla="*/ 160 w 256"/>
                <a:gd name="T97" fmla="*/ 74 h 320"/>
                <a:gd name="T98" fmla="*/ 140 w 256"/>
                <a:gd name="T99" fmla="*/ 86 h 320"/>
                <a:gd name="T100" fmla="*/ 121 w 256"/>
                <a:gd name="T101" fmla="*/ 87 h 320"/>
                <a:gd name="T102" fmla="*/ 119 w 256"/>
                <a:gd name="T103" fmla="*/ 99 h 320"/>
                <a:gd name="T104" fmla="*/ 136 w 256"/>
                <a:gd name="T105" fmla="*/ 110 h 320"/>
                <a:gd name="T106" fmla="*/ 161 w 256"/>
                <a:gd name="T107" fmla="*/ 140 h 320"/>
                <a:gd name="T108" fmla="*/ 139 w 256"/>
                <a:gd name="T109" fmla="*/ 167 h 320"/>
                <a:gd name="T110" fmla="*/ 128 w 256"/>
                <a:gd name="T111" fmla="*/ 181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56" h="320">
                  <a:moveTo>
                    <a:pt x="245" y="256"/>
                  </a:moveTo>
                  <a:cubicBezTo>
                    <a:pt x="235" y="256"/>
                    <a:pt x="235" y="256"/>
                    <a:pt x="235" y="256"/>
                  </a:cubicBezTo>
                  <a:cubicBezTo>
                    <a:pt x="235" y="224"/>
                    <a:pt x="235" y="224"/>
                    <a:pt x="235" y="224"/>
                  </a:cubicBezTo>
                  <a:cubicBezTo>
                    <a:pt x="235" y="218"/>
                    <a:pt x="230" y="213"/>
                    <a:pt x="224" y="213"/>
                  </a:cubicBezTo>
                  <a:cubicBezTo>
                    <a:pt x="195" y="213"/>
                    <a:pt x="195" y="213"/>
                    <a:pt x="195" y="213"/>
                  </a:cubicBezTo>
                  <a:cubicBezTo>
                    <a:pt x="225" y="192"/>
                    <a:pt x="245" y="157"/>
                    <a:pt x="245" y="117"/>
                  </a:cubicBezTo>
                  <a:cubicBezTo>
                    <a:pt x="245" y="52"/>
                    <a:pt x="193" y="0"/>
                    <a:pt x="128" y="0"/>
                  </a:cubicBezTo>
                  <a:cubicBezTo>
                    <a:pt x="63" y="0"/>
                    <a:pt x="11" y="52"/>
                    <a:pt x="11" y="117"/>
                  </a:cubicBezTo>
                  <a:cubicBezTo>
                    <a:pt x="11" y="157"/>
                    <a:pt x="31" y="192"/>
                    <a:pt x="61" y="213"/>
                  </a:cubicBezTo>
                  <a:cubicBezTo>
                    <a:pt x="11" y="213"/>
                    <a:pt x="11" y="213"/>
                    <a:pt x="11" y="213"/>
                  </a:cubicBezTo>
                  <a:cubicBezTo>
                    <a:pt x="5" y="213"/>
                    <a:pt x="0" y="218"/>
                    <a:pt x="0" y="224"/>
                  </a:cubicBezTo>
                  <a:cubicBezTo>
                    <a:pt x="0" y="266"/>
                    <a:pt x="0" y="266"/>
                    <a:pt x="0" y="266"/>
                  </a:cubicBezTo>
                  <a:cubicBezTo>
                    <a:pt x="0" y="272"/>
                    <a:pt x="5" y="277"/>
                    <a:pt x="11" y="277"/>
                  </a:cubicBezTo>
                  <a:cubicBezTo>
                    <a:pt x="21" y="277"/>
                    <a:pt x="21" y="277"/>
                    <a:pt x="21" y="277"/>
                  </a:cubicBezTo>
                  <a:cubicBezTo>
                    <a:pt x="21" y="309"/>
                    <a:pt x="21" y="309"/>
                    <a:pt x="21" y="309"/>
                  </a:cubicBezTo>
                  <a:cubicBezTo>
                    <a:pt x="21" y="315"/>
                    <a:pt x="26" y="320"/>
                    <a:pt x="32" y="320"/>
                  </a:cubicBezTo>
                  <a:cubicBezTo>
                    <a:pt x="245" y="320"/>
                    <a:pt x="245" y="320"/>
                    <a:pt x="245" y="320"/>
                  </a:cubicBezTo>
                  <a:cubicBezTo>
                    <a:pt x="251" y="320"/>
                    <a:pt x="256" y="315"/>
                    <a:pt x="256" y="309"/>
                  </a:cubicBezTo>
                  <a:cubicBezTo>
                    <a:pt x="256" y="266"/>
                    <a:pt x="256" y="266"/>
                    <a:pt x="256" y="266"/>
                  </a:cubicBezTo>
                  <a:cubicBezTo>
                    <a:pt x="256" y="260"/>
                    <a:pt x="251" y="256"/>
                    <a:pt x="245" y="256"/>
                  </a:cubicBezTo>
                  <a:close/>
                  <a:moveTo>
                    <a:pt x="213" y="256"/>
                  </a:moveTo>
                  <a:cubicBezTo>
                    <a:pt x="192" y="256"/>
                    <a:pt x="192" y="256"/>
                    <a:pt x="192" y="256"/>
                  </a:cubicBezTo>
                  <a:cubicBezTo>
                    <a:pt x="192" y="234"/>
                    <a:pt x="192" y="234"/>
                    <a:pt x="192" y="234"/>
                  </a:cubicBezTo>
                  <a:cubicBezTo>
                    <a:pt x="213" y="234"/>
                    <a:pt x="213" y="234"/>
                    <a:pt x="213" y="234"/>
                  </a:cubicBezTo>
                  <a:lnTo>
                    <a:pt x="213" y="256"/>
                  </a:lnTo>
                  <a:close/>
                  <a:moveTo>
                    <a:pt x="64" y="256"/>
                  </a:moveTo>
                  <a:cubicBezTo>
                    <a:pt x="64" y="234"/>
                    <a:pt x="64" y="234"/>
                    <a:pt x="64" y="234"/>
                  </a:cubicBezTo>
                  <a:cubicBezTo>
                    <a:pt x="85" y="234"/>
                    <a:pt x="85" y="234"/>
                    <a:pt x="85" y="234"/>
                  </a:cubicBezTo>
                  <a:cubicBezTo>
                    <a:pt x="85" y="256"/>
                    <a:pt x="85" y="256"/>
                    <a:pt x="85" y="256"/>
                  </a:cubicBezTo>
                  <a:lnTo>
                    <a:pt x="64" y="256"/>
                  </a:lnTo>
                  <a:close/>
                  <a:moveTo>
                    <a:pt x="107" y="256"/>
                  </a:moveTo>
                  <a:cubicBezTo>
                    <a:pt x="107" y="234"/>
                    <a:pt x="107" y="234"/>
                    <a:pt x="107" y="234"/>
                  </a:cubicBezTo>
                  <a:cubicBezTo>
                    <a:pt x="128" y="234"/>
                    <a:pt x="128" y="234"/>
                    <a:pt x="128" y="234"/>
                  </a:cubicBezTo>
                  <a:cubicBezTo>
                    <a:pt x="128" y="256"/>
                    <a:pt x="128" y="256"/>
                    <a:pt x="128" y="256"/>
                  </a:cubicBezTo>
                  <a:lnTo>
                    <a:pt x="107" y="256"/>
                  </a:lnTo>
                  <a:close/>
                  <a:moveTo>
                    <a:pt x="149" y="234"/>
                  </a:moveTo>
                  <a:cubicBezTo>
                    <a:pt x="171" y="234"/>
                    <a:pt x="171" y="234"/>
                    <a:pt x="171" y="234"/>
                  </a:cubicBezTo>
                  <a:cubicBezTo>
                    <a:pt x="171" y="256"/>
                    <a:pt x="171" y="256"/>
                    <a:pt x="171" y="256"/>
                  </a:cubicBezTo>
                  <a:cubicBezTo>
                    <a:pt x="149" y="256"/>
                    <a:pt x="149" y="256"/>
                    <a:pt x="149" y="256"/>
                  </a:cubicBezTo>
                  <a:lnTo>
                    <a:pt x="149" y="234"/>
                  </a:lnTo>
                  <a:close/>
                  <a:moveTo>
                    <a:pt x="192" y="277"/>
                  </a:moveTo>
                  <a:cubicBezTo>
                    <a:pt x="192" y="298"/>
                    <a:pt x="192" y="298"/>
                    <a:pt x="192" y="298"/>
                  </a:cubicBezTo>
                  <a:cubicBezTo>
                    <a:pt x="171" y="298"/>
                    <a:pt x="171" y="298"/>
                    <a:pt x="171" y="298"/>
                  </a:cubicBezTo>
                  <a:cubicBezTo>
                    <a:pt x="171" y="277"/>
                    <a:pt x="171" y="277"/>
                    <a:pt x="171" y="277"/>
                  </a:cubicBezTo>
                  <a:lnTo>
                    <a:pt x="192" y="277"/>
                  </a:lnTo>
                  <a:close/>
                  <a:moveTo>
                    <a:pt x="32" y="117"/>
                  </a:moveTo>
                  <a:cubicBezTo>
                    <a:pt x="32" y="64"/>
                    <a:pt x="75" y="21"/>
                    <a:pt x="128" y="21"/>
                  </a:cubicBezTo>
                  <a:cubicBezTo>
                    <a:pt x="181" y="21"/>
                    <a:pt x="224" y="64"/>
                    <a:pt x="224" y="117"/>
                  </a:cubicBezTo>
                  <a:cubicBezTo>
                    <a:pt x="224" y="170"/>
                    <a:pt x="181" y="213"/>
                    <a:pt x="128" y="213"/>
                  </a:cubicBezTo>
                  <a:cubicBezTo>
                    <a:pt x="75" y="213"/>
                    <a:pt x="32" y="170"/>
                    <a:pt x="32" y="117"/>
                  </a:cubicBezTo>
                  <a:close/>
                  <a:moveTo>
                    <a:pt x="21" y="234"/>
                  </a:moveTo>
                  <a:cubicBezTo>
                    <a:pt x="43" y="234"/>
                    <a:pt x="43" y="234"/>
                    <a:pt x="43" y="234"/>
                  </a:cubicBezTo>
                  <a:cubicBezTo>
                    <a:pt x="43" y="256"/>
                    <a:pt x="43" y="256"/>
                    <a:pt x="43" y="256"/>
                  </a:cubicBezTo>
                  <a:cubicBezTo>
                    <a:pt x="32" y="256"/>
                    <a:pt x="32" y="256"/>
                    <a:pt x="32" y="256"/>
                  </a:cubicBezTo>
                  <a:cubicBezTo>
                    <a:pt x="21" y="256"/>
                    <a:pt x="21" y="256"/>
                    <a:pt x="21" y="256"/>
                  </a:cubicBezTo>
                  <a:lnTo>
                    <a:pt x="21" y="234"/>
                  </a:lnTo>
                  <a:close/>
                  <a:moveTo>
                    <a:pt x="43" y="277"/>
                  </a:moveTo>
                  <a:cubicBezTo>
                    <a:pt x="64" y="277"/>
                    <a:pt x="64" y="277"/>
                    <a:pt x="64" y="277"/>
                  </a:cubicBezTo>
                  <a:cubicBezTo>
                    <a:pt x="64" y="298"/>
                    <a:pt x="64" y="298"/>
                    <a:pt x="64" y="298"/>
                  </a:cubicBezTo>
                  <a:cubicBezTo>
                    <a:pt x="43" y="298"/>
                    <a:pt x="43" y="298"/>
                    <a:pt x="43" y="298"/>
                  </a:cubicBezTo>
                  <a:lnTo>
                    <a:pt x="43" y="277"/>
                  </a:lnTo>
                  <a:close/>
                  <a:moveTo>
                    <a:pt x="85" y="298"/>
                  </a:moveTo>
                  <a:cubicBezTo>
                    <a:pt x="85" y="277"/>
                    <a:pt x="85" y="277"/>
                    <a:pt x="85" y="277"/>
                  </a:cubicBezTo>
                  <a:cubicBezTo>
                    <a:pt x="107" y="277"/>
                    <a:pt x="107" y="277"/>
                    <a:pt x="107" y="277"/>
                  </a:cubicBezTo>
                  <a:cubicBezTo>
                    <a:pt x="107" y="298"/>
                    <a:pt x="107" y="298"/>
                    <a:pt x="107" y="298"/>
                  </a:cubicBezTo>
                  <a:lnTo>
                    <a:pt x="85" y="298"/>
                  </a:lnTo>
                  <a:close/>
                  <a:moveTo>
                    <a:pt x="128" y="277"/>
                  </a:moveTo>
                  <a:cubicBezTo>
                    <a:pt x="149" y="277"/>
                    <a:pt x="149" y="277"/>
                    <a:pt x="149" y="277"/>
                  </a:cubicBezTo>
                  <a:cubicBezTo>
                    <a:pt x="149" y="298"/>
                    <a:pt x="149" y="298"/>
                    <a:pt x="149" y="298"/>
                  </a:cubicBezTo>
                  <a:cubicBezTo>
                    <a:pt x="128" y="298"/>
                    <a:pt x="128" y="298"/>
                    <a:pt x="128" y="298"/>
                  </a:cubicBezTo>
                  <a:lnTo>
                    <a:pt x="128" y="277"/>
                  </a:lnTo>
                  <a:close/>
                  <a:moveTo>
                    <a:pt x="235" y="298"/>
                  </a:moveTo>
                  <a:cubicBezTo>
                    <a:pt x="213" y="298"/>
                    <a:pt x="213" y="298"/>
                    <a:pt x="213" y="298"/>
                  </a:cubicBezTo>
                  <a:cubicBezTo>
                    <a:pt x="213" y="277"/>
                    <a:pt x="213" y="277"/>
                    <a:pt x="213" y="277"/>
                  </a:cubicBezTo>
                  <a:cubicBezTo>
                    <a:pt x="224" y="277"/>
                    <a:pt x="224" y="277"/>
                    <a:pt x="224" y="277"/>
                  </a:cubicBezTo>
                  <a:cubicBezTo>
                    <a:pt x="235" y="277"/>
                    <a:pt x="235" y="277"/>
                    <a:pt x="235" y="277"/>
                  </a:cubicBezTo>
                  <a:lnTo>
                    <a:pt x="235" y="298"/>
                  </a:lnTo>
                  <a:close/>
                  <a:moveTo>
                    <a:pt x="128" y="168"/>
                  </a:moveTo>
                  <a:cubicBezTo>
                    <a:pt x="128" y="168"/>
                    <a:pt x="126" y="168"/>
                    <a:pt x="126" y="168"/>
                  </a:cubicBezTo>
                  <a:cubicBezTo>
                    <a:pt x="115" y="168"/>
                    <a:pt x="107" y="166"/>
                    <a:pt x="96" y="162"/>
                  </a:cubicBezTo>
                  <a:cubicBezTo>
                    <a:pt x="96" y="143"/>
                    <a:pt x="96" y="143"/>
                    <a:pt x="96" y="143"/>
                  </a:cubicBezTo>
                  <a:cubicBezTo>
                    <a:pt x="107" y="146"/>
                    <a:pt x="108" y="148"/>
                    <a:pt x="113" y="149"/>
                  </a:cubicBezTo>
                  <a:cubicBezTo>
                    <a:pt x="117" y="150"/>
                    <a:pt x="122" y="151"/>
                    <a:pt x="125" y="151"/>
                  </a:cubicBezTo>
                  <a:cubicBezTo>
                    <a:pt x="130" y="151"/>
                    <a:pt x="133" y="150"/>
                    <a:pt x="136" y="148"/>
                  </a:cubicBezTo>
                  <a:cubicBezTo>
                    <a:pt x="138" y="147"/>
                    <a:pt x="140" y="144"/>
                    <a:pt x="140" y="141"/>
                  </a:cubicBezTo>
                  <a:cubicBezTo>
                    <a:pt x="140" y="139"/>
                    <a:pt x="139" y="137"/>
                    <a:pt x="138" y="135"/>
                  </a:cubicBezTo>
                  <a:cubicBezTo>
                    <a:pt x="137" y="134"/>
                    <a:pt x="135" y="132"/>
                    <a:pt x="133" y="131"/>
                  </a:cubicBezTo>
                  <a:cubicBezTo>
                    <a:pt x="131" y="130"/>
                    <a:pt x="127" y="127"/>
                    <a:pt x="121" y="124"/>
                  </a:cubicBezTo>
                  <a:cubicBezTo>
                    <a:pt x="115" y="122"/>
                    <a:pt x="110" y="119"/>
                    <a:pt x="107" y="116"/>
                  </a:cubicBezTo>
                  <a:cubicBezTo>
                    <a:pt x="104" y="114"/>
                    <a:pt x="102" y="111"/>
                    <a:pt x="100" y="107"/>
                  </a:cubicBezTo>
                  <a:cubicBezTo>
                    <a:pt x="98" y="104"/>
                    <a:pt x="98" y="100"/>
                    <a:pt x="98" y="95"/>
                  </a:cubicBezTo>
                  <a:cubicBezTo>
                    <a:pt x="98" y="86"/>
                    <a:pt x="102" y="80"/>
                    <a:pt x="108" y="75"/>
                  </a:cubicBezTo>
                  <a:cubicBezTo>
                    <a:pt x="112" y="71"/>
                    <a:pt x="117" y="68"/>
                    <a:pt x="128" y="68"/>
                  </a:cubicBezTo>
                  <a:cubicBezTo>
                    <a:pt x="128" y="53"/>
                    <a:pt x="128" y="53"/>
                    <a:pt x="128" y="53"/>
                  </a:cubicBezTo>
                  <a:cubicBezTo>
                    <a:pt x="139" y="53"/>
                    <a:pt x="139" y="53"/>
                    <a:pt x="139" y="53"/>
                  </a:cubicBezTo>
                  <a:cubicBezTo>
                    <a:pt x="139" y="67"/>
                    <a:pt x="139" y="67"/>
                    <a:pt x="139" y="67"/>
                  </a:cubicBezTo>
                  <a:cubicBezTo>
                    <a:pt x="139" y="68"/>
                    <a:pt x="144" y="68"/>
                    <a:pt x="147" y="69"/>
                  </a:cubicBezTo>
                  <a:cubicBezTo>
                    <a:pt x="152" y="70"/>
                    <a:pt x="154" y="72"/>
                    <a:pt x="160" y="74"/>
                  </a:cubicBezTo>
                  <a:cubicBezTo>
                    <a:pt x="153" y="90"/>
                    <a:pt x="153" y="90"/>
                    <a:pt x="153" y="90"/>
                  </a:cubicBezTo>
                  <a:cubicBezTo>
                    <a:pt x="148" y="88"/>
                    <a:pt x="143" y="87"/>
                    <a:pt x="140" y="86"/>
                  </a:cubicBezTo>
                  <a:cubicBezTo>
                    <a:pt x="136" y="85"/>
                    <a:pt x="133" y="85"/>
                    <a:pt x="130" y="85"/>
                  </a:cubicBezTo>
                  <a:cubicBezTo>
                    <a:pt x="126" y="85"/>
                    <a:pt x="123" y="85"/>
                    <a:pt x="121" y="87"/>
                  </a:cubicBezTo>
                  <a:cubicBezTo>
                    <a:pt x="119" y="89"/>
                    <a:pt x="117" y="91"/>
                    <a:pt x="117" y="94"/>
                  </a:cubicBezTo>
                  <a:cubicBezTo>
                    <a:pt x="117" y="96"/>
                    <a:pt x="118" y="98"/>
                    <a:pt x="119" y="99"/>
                  </a:cubicBezTo>
                  <a:cubicBezTo>
                    <a:pt x="120" y="101"/>
                    <a:pt x="121" y="102"/>
                    <a:pt x="123" y="103"/>
                  </a:cubicBezTo>
                  <a:cubicBezTo>
                    <a:pt x="125" y="104"/>
                    <a:pt x="129" y="107"/>
                    <a:pt x="136" y="110"/>
                  </a:cubicBezTo>
                  <a:cubicBezTo>
                    <a:pt x="145" y="114"/>
                    <a:pt x="151" y="119"/>
                    <a:pt x="155" y="123"/>
                  </a:cubicBezTo>
                  <a:cubicBezTo>
                    <a:pt x="158" y="128"/>
                    <a:pt x="161" y="133"/>
                    <a:pt x="161" y="140"/>
                  </a:cubicBezTo>
                  <a:cubicBezTo>
                    <a:pt x="161" y="148"/>
                    <a:pt x="159" y="155"/>
                    <a:pt x="153" y="160"/>
                  </a:cubicBezTo>
                  <a:cubicBezTo>
                    <a:pt x="148" y="164"/>
                    <a:pt x="139" y="166"/>
                    <a:pt x="139" y="167"/>
                  </a:cubicBezTo>
                  <a:cubicBezTo>
                    <a:pt x="139" y="181"/>
                    <a:pt x="139" y="181"/>
                    <a:pt x="139" y="181"/>
                  </a:cubicBezTo>
                  <a:cubicBezTo>
                    <a:pt x="128" y="181"/>
                    <a:pt x="128" y="181"/>
                    <a:pt x="128" y="181"/>
                  </a:cubicBezTo>
                  <a:lnTo>
                    <a:pt x="128"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400" dirty="0"/>
            </a:p>
          </p:txBody>
        </p:sp>
      </p:grpSp>
      <p:grpSp>
        <p:nvGrpSpPr>
          <p:cNvPr id="75" name="Group 252"/>
          <p:cNvGrpSpPr>
            <a:grpSpLocks noChangeAspect="1"/>
          </p:cNvGrpSpPr>
          <p:nvPr/>
        </p:nvGrpSpPr>
        <p:grpSpPr bwMode="auto">
          <a:xfrm>
            <a:off x="2396476" y="4032276"/>
            <a:ext cx="672778" cy="672778"/>
            <a:chOff x="5024" y="718"/>
            <a:chExt cx="340" cy="340"/>
          </a:xfrm>
          <a:solidFill>
            <a:schemeClr val="bg1"/>
          </a:solidFill>
        </p:grpSpPr>
        <p:sp>
          <p:nvSpPr>
            <p:cNvPr id="76" name="Freeform 253"/>
            <p:cNvSpPr>
              <a:spLocks/>
            </p:cNvSpPr>
            <p:nvPr/>
          </p:nvSpPr>
          <p:spPr bwMode="auto">
            <a:xfrm>
              <a:off x="5088" y="782"/>
              <a:ext cx="212" cy="212"/>
            </a:xfrm>
            <a:custGeom>
              <a:avLst/>
              <a:gdLst>
                <a:gd name="T0" fmla="*/ 181 w 320"/>
                <a:gd name="T1" fmla="*/ 320 h 320"/>
                <a:gd name="T2" fmla="*/ 181 w 320"/>
                <a:gd name="T3" fmla="*/ 320 h 320"/>
                <a:gd name="T4" fmla="*/ 171 w 320"/>
                <a:gd name="T5" fmla="*/ 311 h 320"/>
                <a:gd name="T6" fmla="*/ 126 w 320"/>
                <a:gd name="T7" fmla="*/ 63 h 320"/>
                <a:gd name="T8" fmla="*/ 95 w 320"/>
                <a:gd name="T9" fmla="*/ 194 h 320"/>
                <a:gd name="T10" fmla="*/ 85 w 320"/>
                <a:gd name="T11" fmla="*/ 202 h 320"/>
                <a:gd name="T12" fmla="*/ 75 w 320"/>
                <a:gd name="T13" fmla="*/ 195 h 320"/>
                <a:gd name="T14" fmla="*/ 60 w 320"/>
                <a:gd name="T15" fmla="*/ 152 h 320"/>
                <a:gd name="T16" fmla="*/ 51 w 320"/>
                <a:gd name="T17" fmla="*/ 166 h 320"/>
                <a:gd name="T18" fmla="*/ 42 w 320"/>
                <a:gd name="T19" fmla="*/ 170 h 320"/>
                <a:gd name="T20" fmla="*/ 10 w 320"/>
                <a:gd name="T21" fmla="*/ 170 h 320"/>
                <a:gd name="T22" fmla="*/ 0 w 320"/>
                <a:gd name="T23" fmla="*/ 160 h 320"/>
                <a:gd name="T24" fmla="*/ 10 w 320"/>
                <a:gd name="T25" fmla="*/ 149 h 320"/>
                <a:gd name="T26" fmla="*/ 37 w 320"/>
                <a:gd name="T27" fmla="*/ 149 h 320"/>
                <a:gd name="T28" fmla="*/ 55 w 320"/>
                <a:gd name="T29" fmla="*/ 122 h 320"/>
                <a:gd name="T30" fmla="*/ 65 w 320"/>
                <a:gd name="T31" fmla="*/ 117 h 320"/>
                <a:gd name="T32" fmla="*/ 74 w 320"/>
                <a:gd name="T33" fmla="*/ 124 h 320"/>
                <a:gd name="T34" fmla="*/ 83 w 320"/>
                <a:gd name="T35" fmla="*/ 153 h 320"/>
                <a:gd name="T36" fmla="*/ 117 w 320"/>
                <a:gd name="T37" fmla="*/ 8 h 320"/>
                <a:gd name="T38" fmla="*/ 128 w 320"/>
                <a:gd name="T39" fmla="*/ 0 h 320"/>
                <a:gd name="T40" fmla="*/ 138 w 320"/>
                <a:gd name="T41" fmla="*/ 8 h 320"/>
                <a:gd name="T42" fmla="*/ 182 w 320"/>
                <a:gd name="T43" fmla="*/ 253 h 320"/>
                <a:gd name="T44" fmla="*/ 213 w 320"/>
                <a:gd name="T45" fmla="*/ 104 h 320"/>
                <a:gd name="T46" fmla="*/ 223 w 320"/>
                <a:gd name="T47" fmla="*/ 96 h 320"/>
                <a:gd name="T48" fmla="*/ 234 w 320"/>
                <a:gd name="T49" fmla="*/ 103 h 320"/>
                <a:gd name="T50" fmla="*/ 254 w 320"/>
                <a:gd name="T51" fmla="*/ 164 h 320"/>
                <a:gd name="T52" fmla="*/ 256 w 320"/>
                <a:gd name="T53" fmla="*/ 157 h 320"/>
                <a:gd name="T54" fmla="*/ 266 w 320"/>
                <a:gd name="T55" fmla="*/ 149 h 320"/>
                <a:gd name="T56" fmla="*/ 309 w 320"/>
                <a:gd name="T57" fmla="*/ 149 h 320"/>
                <a:gd name="T58" fmla="*/ 320 w 320"/>
                <a:gd name="T59" fmla="*/ 160 h 320"/>
                <a:gd name="T60" fmla="*/ 309 w 320"/>
                <a:gd name="T61" fmla="*/ 170 h 320"/>
                <a:gd name="T62" fmla="*/ 275 w 320"/>
                <a:gd name="T63" fmla="*/ 170 h 320"/>
                <a:gd name="T64" fmla="*/ 266 w 320"/>
                <a:gd name="T65" fmla="*/ 205 h 320"/>
                <a:gd name="T66" fmla="*/ 256 w 320"/>
                <a:gd name="T67" fmla="*/ 213 h 320"/>
                <a:gd name="T68" fmla="*/ 246 w 320"/>
                <a:gd name="T69" fmla="*/ 206 h 320"/>
                <a:gd name="T70" fmla="*/ 226 w 320"/>
                <a:gd name="T71" fmla="*/ 147 h 320"/>
                <a:gd name="T72" fmla="*/ 191 w 320"/>
                <a:gd name="T73" fmla="*/ 311 h 320"/>
                <a:gd name="T74" fmla="*/ 181 w 320"/>
                <a:gd name="T75"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320">
                  <a:moveTo>
                    <a:pt x="181" y="320"/>
                  </a:moveTo>
                  <a:cubicBezTo>
                    <a:pt x="181" y="320"/>
                    <a:pt x="181" y="320"/>
                    <a:pt x="181" y="320"/>
                  </a:cubicBezTo>
                  <a:cubicBezTo>
                    <a:pt x="176" y="320"/>
                    <a:pt x="171" y="316"/>
                    <a:pt x="171" y="311"/>
                  </a:cubicBezTo>
                  <a:cubicBezTo>
                    <a:pt x="126" y="63"/>
                    <a:pt x="126" y="63"/>
                    <a:pt x="126" y="63"/>
                  </a:cubicBezTo>
                  <a:cubicBezTo>
                    <a:pt x="95" y="194"/>
                    <a:pt x="95" y="194"/>
                    <a:pt x="95" y="194"/>
                  </a:cubicBezTo>
                  <a:cubicBezTo>
                    <a:pt x="94" y="199"/>
                    <a:pt x="90" y="202"/>
                    <a:pt x="85" y="202"/>
                  </a:cubicBezTo>
                  <a:cubicBezTo>
                    <a:pt x="81" y="203"/>
                    <a:pt x="76" y="200"/>
                    <a:pt x="75" y="195"/>
                  </a:cubicBezTo>
                  <a:cubicBezTo>
                    <a:pt x="60" y="152"/>
                    <a:pt x="60" y="152"/>
                    <a:pt x="60" y="152"/>
                  </a:cubicBezTo>
                  <a:cubicBezTo>
                    <a:pt x="51" y="166"/>
                    <a:pt x="51" y="166"/>
                    <a:pt x="51" y="166"/>
                  </a:cubicBezTo>
                  <a:cubicBezTo>
                    <a:pt x="49" y="169"/>
                    <a:pt x="46" y="170"/>
                    <a:pt x="42" y="170"/>
                  </a:cubicBezTo>
                  <a:cubicBezTo>
                    <a:pt x="10" y="170"/>
                    <a:pt x="10" y="170"/>
                    <a:pt x="10" y="170"/>
                  </a:cubicBezTo>
                  <a:cubicBezTo>
                    <a:pt x="4" y="170"/>
                    <a:pt x="0" y="166"/>
                    <a:pt x="0" y="160"/>
                  </a:cubicBezTo>
                  <a:cubicBezTo>
                    <a:pt x="0" y="154"/>
                    <a:pt x="4" y="149"/>
                    <a:pt x="10" y="149"/>
                  </a:cubicBezTo>
                  <a:cubicBezTo>
                    <a:pt x="37" y="149"/>
                    <a:pt x="37" y="149"/>
                    <a:pt x="37" y="149"/>
                  </a:cubicBezTo>
                  <a:cubicBezTo>
                    <a:pt x="55" y="122"/>
                    <a:pt x="55" y="122"/>
                    <a:pt x="55" y="122"/>
                  </a:cubicBezTo>
                  <a:cubicBezTo>
                    <a:pt x="57" y="118"/>
                    <a:pt x="61" y="117"/>
                    <a:pt x="65" y="117"/>
                  </a:cubicBezTo>
                  <a:cubicBezTo>
                    <a:pt x="69" y="118"/>
                    <a:pt x="72" y="120"/>
                    <a:pt x="74" y="124"/>
                  </a:cubicBezTo>
                  <a:cubicBezTo>
                    <a:pt x="83" y="153"/>
                    <a:pt x="83" y="153"/>
                    <a:pt x="83" y="153"/>
                  </a:cubicBezTo>
                  <a:cubicBezTo>
                    <a:pt x="117" y="8"/>
                    <a:pt x="117" y="8"/>
                    <a:pt x="117" y="8"/>
                  </a:cubicBezTo>
                  <a:cubicBezTo>
                    <a:pt x="118" y="3"/>
                    <a:pt x="123" y="0"/>
                    <a:pt x="128" y="0"/>
                  </a:cubicBezTo>
                  <a:cubicBezTo>
                    <a:pt x="133" y="0"/>
                    <a:pt x="137" y="3"/>
                    <a:pt x="138" y="8"/>
                  </a:cubicBezTo>
                  <a:cubicBezTo>
                    <a:pt x="182" y="253"/>
                    <a:pt x="182" y="253"/>
                    <a:pt x="182" y="253"/>
                  </a:cubicBezTo>
                  <a:cubicBezTo>
                    <a:pt x="213" y="104"/>
                    <a:pt x="213" y="104"/>
                    <a:pt x="213" y="104"/>
                  </a:cubicBezTo>
                  <a:cubicBezTo>
                    <a:pt x="214" y="99"/>
                    <a:pt x="218" y="96"/>
                    <a:pt x="223" y="96"/>
                  </a:cubicBezTo>
                  <a:cubicBezTo>
                    <a:pt x="228" y="95"/>
                    <a:pt x="232" y="98"/>
                    <a:pt x="234" y="103"/>
                  </a:cubicBezTo>
                  <a:cubicBezTo>
                    <a:pt x="254" y="164"/>
                    <a:pt x="254" y="164"/>
                    <a:pt x="254" y="164"/>
                  </a:cubicBezTo>
                  <a:cubicBezTo>
                    <a:pt x="256" y="157"/>
                    <a:pt x="256" y="157"/>
                    <a:pt x="256" y="157"/>
                  </a:cubicBezTo>
                  <a:cubicBezTo>
                    <a:pt x="257" y="152"/>
                    <a:pt x="261" y="149"/>
                    <a:pt x="266" y="149"/>
                  </a:cubicBezTo>
                  <a:cubicBezTo>
                    <a:pt x="309" y="149"/>
                    <a:pt x="309" y="149"/>
                    <a:pt x="309" y="149"/>
                  </a:cubicBezTo>
                  <a:cubicBezTo>
                    <a:pt x="315" y="149"/>
                    <a:pt x="320" y="154"/>
                    <a:pt x="320" y="160"/>
                  </a:cubicBezTo>
                  <a:cubicBezTo>
                    <a:pt x="320" y="166"/>
                    <a:pt x="315" y="170"/>
                    <a:pt x="309" y="170"/>
                  </a:cubicBezTo>
                  <a:cubicBezTo>
                    <a:pt x="275" y="170"/>
                    <a:pt x="275" y="170"/>
                    <a:pt x="275" y="170"/>
                  </a:cubicBezTo>
                  <a:cubicBezTo>
                    <a:pt x="266" y="205"/>
                    <a:pt x="266" y="205"/>
                    <a:pt x="266" y="205"/>
                  </a:cubicBezTo>
                  <a:cubicBezTo>
                    <a:pt x="265" y="210"/>
                    <a:pt x="261" y="213"/>
                    <a:pt x="256" y="213"/>
                  </a:cubicBezTo>
                  <a:cubicBezTo>
                    <a:pt x="251" y="213"/>
                    <a:pt x="247" y="210"/>
                    <a:pt x="246" y="206"/>
                  </a:cubicBezTo>
                  <a:cubicBezTo>
                    <a:pt x="226" y="147"/>
                    <a:pt x="226" y="147"/>
                    <a:pt x="226" y="147"/>
                  </a:cubicBezTo>
                  <a:cubicBezTo>
                    <a:pt x="191" y="311"/>
                    <a:pt x="191" y="311"/>
                    <a:pt x="191" y="311"/>
                  </a:cubicBezTo>
                  <a:cubicBezTo>
                    <a:pt x="190" y="316"/>
                    <a:pt x="186" y="320"/>
                    <a:pt x="181" y="32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7" name="Freeform 254"/>
            <p:cNvSpPr>
              <a:spLocks noEditPoints="1"/>
            </p:cNvSpPr>
            <p:nvPr/>
          </p:nvSpPr>
          <p:spPr bwMode="auto">
            <a:xfrm>
              <a:off x="5024" y="718"/>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78" name="Group 977"/>
          <p:cNvGrpSpPr>
            <a:grpSpLocks noChangeAspect="1"/>
          </p:cNvGrpSpPr>
          <p:nvPr/>
        </p:nvGrpSpPr>
        <p:grpSpPr bwMode="auto">
          <a:xfrm>
            <a:off x="2997933" y="1624456"/>
            <a:ext cx="688042" cy="688042"/>
            <a:chOff x="1925" y="3985"/>
            <a:chExt cx="340" cy="340"/>
          </a:xfrm>
          <a:solidFill>
            <a:schemeClr val="bg1"/>
          </a:solidFill>
        </p:grpSpPr>
        <p:sp>
          <p:nvSpPr>
            <p:cNvPr id="79" name="Freeform 978"/>
            <p:cNvSpPr>
              <a:spLocks noEditPoints="1"/>
            </p:cNvSpPr>
            <p:nvPr/>
          </p:nvSpPr>
          <p:spPr bwMode="auto">
            <a:xfrm>
              <a:off x="2017" y="4049"/>
              <a:ext cx="156" cy="212"/>
            </a:xfrm>
            <a:custGeom>
              <a:avLst/>
              <a:gdLst>
                <a:gd name="T0" fmla="*/ 118 w 235"/>
                <a:gd name="T1" fmla="*/ 0 h 320"/>
                <a:gd name="T2" fmla="*/ 118 w 235"/>
                <a:gd name="T3" fmla="*/ 0 h 320"/>
                <a:gd name="T4" fmla="*/ 117 w 235"/>
                <a:gd name="T5" fmla="*/ 0 h 320"/>
                <a:gd name="T6" fmla="*/ 0 w 235"/>
                <a:gd name="T7" fmla="*/ 117 h 320"/>
                <a:gd name="T8" fmla="*/ 17 w 235"/>
                <a:gd name="T9" fmla="*/ 176 h 320"/>
                <a:gd name="T10" fmla="*/ 109 w 235"/>
                <a:gd name="T11" fmla="*/ 315 h 320"/>
                <a:gd name="T12" fmla="*/ 117 w 235"/>
                <a:gd name="T13" fmla="*/ 320 h 320"/>
                <a:gd name="T14" fmla="*/ 118 w 235"/>
                <a:gd name="T15" fmla="*/ 320 h 320"/>
                <a:gd name="T16" fmla="*/ 118 w 235"/>
                <a:gd name="T17" fmla="*/ 320 h 320"/>
                <a:gd name="T18" fmla="*/ 127 w 235"/>
                <a:gd name="T19" fmla="*/ 315 h 320"/>
                <a:gd name="T20" fmla="*/ 219 w 235"/>
                <a:gd name="T21" fmla="*/ 176 h 320"/>
                <a:gd name="T22" fmla="*/ 235 w 235"/>
                <a:gd name="T23" fmla="*/ 117 h 320"/>
                <a:gd name="T24" fmla="*/ 118 w 235"/>
                <a:gd name="T25" fmla="*/ 0 h 320"/>
                <a:gd name="T26" fmla="*/ 201 w 235"/>
                <a:gd name="T27" fmla="*/ 164 h 320"/>
                <a:gd name="T28" fmla="*/ 118 w 235"/>
                <a:gd name="T29" fmla="*/ 290 h 320"/>
                <a:gd name="T30" fmla="*/ 35 w 235"/>
                <a:gd name="T31" fmla="*/ 165 h 320"/>
                <a:gd name="T32" fmla="*/ 22 w 235"/>
                <a:gd name="T33" fmla="*/ 117 h 320"/>
                <a:gd name="T34" fmla="*/ 117 w 235"/>
                <a:gd name="T35" fmla="*/ 21 h 320"/>
                <a:gd name="T36" fmla="*/ 118 w 235"/>
                <a:gd name="T37" fmla="*/ 21 h 320"/>
                <a:gd name="T38" fmla="*/ 118 w 235"/>
                <a:gd name="T39" fmla="*/ 21 h 320"/>
                <a:gd name="T40" fmla="*/ 213 w 235"/>
                <a:gd name="T41" fmla="*/ 117 h 320"/>
                <a:gd name="T42" fmla="*/ 201 w 235"/>
                <a:gd name="T43" fmla="*/ 164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5" h="320">
                  <a:moveTo>
                    <a:pt x="118" y="0"/>
                  </a:moveTo>
                  <a:cubicBezTo>
                    <a:pt x="118" y="0"/>
                    <a:pt x="118" y="0"/>
                    <a:pt x="118" y="0"/>
                  </a:cubicBezTo>
                  <a:cubicBezTo>
                    <a:pt x="118" y="0"/>
                    <a:pt x="117" y="0"/>
                    <a:pt x="117" y="0"/>
                  </a:cubicBezTo>
                  <a:cubicBezTo>
                    <a:pt x="53" y="0"/>
                    <a:pt x="0" y="52"/>
                    <a:pt x="0" y="117"/>
                  </a:cubicBezTo>
                  <a:cubicBezTo>
                    <a:pt x="0" y="139"/>
                    <a:pt x="5" y="156"/>
                    <a:pt x="17" y="176"/>
                  </a:cubicBezTo>
                  <a:cubicBezTo>
                    <a:pt x="109" y="315"/>
                    <a:pt x="109" y="315"/>
                    <a:pt x="109" y="315"/>
                  </a:cubicBezTo>
                  <a:cubicBezTo>
                    <a:pt x="111" y="318"/>
                    <a:pt x="114" y="320"/>
                    <a:pt x="117" y="320"/>
                  </a:cubicBezTo>
                  <a:cubicBezTo>
                    <a:pt x="117" y="320"/>
                    <a:pt x="118" y="320"/>
                    <a:pt x="118" y="320"/>
                  </a:cubicBezTo>
                  <a:cubicBezTo>
                    <a:pt x="118" y="320"/>
                    <a:pt x="118" y="320"/>
                    <a:pt x="118" y="320"/>
                  </a:cubicBezTo>
                  <a:cubicBezTo>
                    <a:pt x="121" y="320"/>
                    <a:pt x="125" y="318"/>
                    <a:pt x="127" y="315"/>
                  </a:cubicBezTo>
                  <a:cubicBezTo>
                    <a:pt x="219" y="176"/>
                    <a:pt x="219" y="176"/>
                    <a:pt x="219" y="176"/>
                  </a:cubicBezTo>
                  <a:cubicBezTo>
                    <a:pt x="230" y="156"/>
                    <a:pt x="235" y="139"/>
                    <a:pt x="235" y="117"/>
                  </a:cubicBezTo>
                  <a:cubicBezTo>
                    <a:pt x="235" y="52"/>
                    <a:pt x="182" y="0"/>
                    <a:pt x="118" y="0"/>
                  </a:cubicBezTo>
                  <a:close/>
                  <a:moveTo>
                    <a:pt x="201" y="164"/>
                  </a:moveTo>
                  <a:cubicBezTo>
                    <a:pt x="118" y="290"/>
                    <a:pt x="118" y="290"/>
                    <a:pt x="118" y="290"/>
                  </a:cubicBezTo>
                  <a:cubicBezTo>
                    <a:pt x="35" y="165"/>
                    <a:pt x="35" y="165"/>
                    <a:pt x="35" y="165"/>
                  </a:cubicBezTo>
                  <a:cubicBezTo>
                    <a:pt x="25" y="149"/>
                    <a:pt x="22" y="135"/>
                    <a:pt x="22" y="117"/>
                  </a:cubicBezTo>
                  <a:cubicBezTo>
                    <a:pt x="22" y="64"/>
                    <a:pt x="65" y="21"/>
                    <a:pt x="117" y="21"/>
                  </a:cubicBezTo>
                  <a:cubicBezTo>
                    <a:pt x="117" y="21"/>
                    <a:pt x="118" y="21"/>
                    <a:pt x="118" y="21"/>
                  </a:cubicBezTo>
                  <a:cubicBezTo>
                    <a:pt x="118" y="21"/>
                    <a:pt x="118" y="21"/>
                    <a:pt x="118" y="21"/>
                  </a:cubicBezTo>
                  <a:cubicBezTo>
                    <a:pt x="170" y="21"/>
                    <a:pt x="213" y="64"/>
                    <a:pt x="213" y="117"/>
                  </a:cubicBezTo>
                  <a:cubicBezTo>
                    <a:pt x="213" y="135"/>
                    <a:pt x="210" y="149"/>
                    <a:pt x="201" y="1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0" name="Freeform 979"/>
            <p:cNvSpPr>
              <a:spLocks noEditPoints="1"/>
            </p:cNvSpPr>
            <p:nvPr/>
          </p:nvSpPr>
          <p:spPr bwMode="auto">
            <a:xfrm>
              <a:off x="2059" y="4091"/>
              <a:ext cx="71" cy="71"/>
            </a:xfrm>
            <a:custGeom>
              <a:avLst/>
              <a:gdLst>
                <a:gd name="T0" fmla="*/ 54 w 107"/>
                <a:gd name="T1" fmla="*/ 0 h 106"/>
                <a:gd name="T2" fmla="*/ 0 w 107"/>
                <a:gd name="T3" fmla="*/ 53 h 106"/>
                <a:gd name="T4" fmla="*/ 54 w 107"/>
                <a:gd name="T5" fmla="*/ 106 h 106"/>
                <a:gd name="T6" fmla="*/ 107 w 107"/>
                <a:gd name="T7" fmla="*/ 53 h 106"/>
                <a:gd name="T8" fmla="*/ 54 w 107"/>
                <a:gd name="T9" fmla="*/ 0 h 106"/>
                <a:gd name="T10" fmla="*/ 54 w 107"/>
                <a:gd name="T11" fmla="*/ 85 h 106"/>
                <a:gd name="T12" fmla="*/ 22 w 107"/>
                <a:gd name="T13" fmla="*/ 53 h 106"/>
                <a:gd name="T14" fmla="*/ 54 w 107"/>
                <a:gd name="T15" fmla="*/ 21 h 106"/>
                <a:gd name="T16" fmla="*/ 86 w 107"/>
                <a:gd name="T17" fmla="*/ 53 h 106"/>
                <a:gd name="T18" fmla="*/ 54 w 107"/>
                <a:gd name="T19" fmla="*/ 8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106">
                  <a:moveTo>
                    <a:pt x="54" y="0"/>
                  </a:moveTo>
                  <a:cubicBezTo>
                    <a:pt x="24" y="0"/>
                    <a:pt x="0" y="24"/>
                    <a:pt x="0" y="53"/>
                  </a:cubicBezTo>
                  <a:cubicBezTo>
                    <a:pt x="0" y="82"/>
                    <a:pt x="24" y="106"/>
                    <a:pt x="54" y="106"/>
                  </a:cubicBezTo>
                  <a:cubicBezTo>
                    <a:pt x="83" y="106"/>
                    <a:pt x="107" y="82"/>
                    <a:pt x="107" y="53"/>
                  </a:cubicBezTo>
                  <a:cubicBezTo>
                    <a:pt x="107" y="24"/>
                    <a:pt x="83" y="0"/>
                    <a:pt x="54" y="0"/>
                  </a:cubicBezTo>
                  <a:close/>
                  <a:moveTo>
                    <a:pt x="54" y="85"/>
                  </a:moveTo>
                  <a:cubicBezTo>
                    <a:pt x="36" y="85"/>
                    <a:pt x="22" y="71"/>
                    <a:pt x="22" y="53"/>
                  </a:cubicBezTo>
                  <a:cubicBezTo>
                    <a:pt x="22" y="35"/>
                    <a:pt x="36" y="21"/>
                    <a:pt x="54" y="21"/>
                  </a:cubicBezTo>
                  <a:cubicBezTo>
                    <a:pt x="71" y="21"/>
                    <a:pt x="86" y="35"/>
                    <a:pt x="86" y="53"/>
                  </a:cubicBezTo>
                  <a:cubicBezTo>
                    <a:pt x="86" y="71"/>
                    <a:pt x="71" y="85"/>
                    <a:pt x="54" y="8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1" name="Freeform 980"/>
            <p:cNvSpPr>
              <a:spLocks noEditPoints="1"/>
            </p:cNvSpPr>
            <p:nvPr/>
          </p:nvSpPr>
          <p:spPr bwMode="auto">
            <a:xfrm>
              <a:off x="1925" y="3985"/>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82" name="Group 669"/>
          <p:cNvGrpSpPr>
            <a:grpSpLocks noChangeAspect="1"/>
          </p:cNvGrpSpPr>
          <p:nvPr/>
        </p:nvGrpSpPr>
        <p:grpSpPr bwMode="auto">
          <a:xfrm>
            <a:off x="5577003" y="1842526"/>
            <a:ext cx="708758" cy="708758"/>
            <a:chOff x="1910" y="2326"/>
            <a:chExt cx="340" cy="340"/>
          </a:xfrm>
          <a:solidFill>
            <a:schemeClr val="bg1"/>
          </a:solidFill>
        </p:grpSpPr>
        <p:sp>
          <p:nvSpPr>
            <p:cNvPr id="83" name="Freeform 670"/>
            <p:cNvSpPr>
              <a:spLocks noEditPoints="1"/>
            </p:cNvSpPr>
            <p:nvPr/>
          </p:nvSpPr>
          <p:spPr bwMode="auto">
            <a:xfrm>
              <a:off x="1910" y="2326"/>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4" name="Freeform 671"/>
            <p:cNvSpPr>
              <a:spLocks noEditPoints="1"/>
            </p:cNvSpPr>
            <p:nvPr/>
          </p:nvSpPr>
          <p:spPr bwMode="auto">
            <a:xfrm>
              <a:off x="1973" y="2390"/>
              <a:ext cx="214" cy="212"/>
            </a:xfrm>
            <a:custGeom>
              <a:avLst/>
              <a:gdLst>
                <a:gd name="T0" fmla="*/ 298 w 322"/>
                <a:gd name="T1" fmla="*/ 67 h 320"/>
                <a:gd name="T2" fmla="*/ 246 w 322"/>
                <a:gd name="T3" fmla="*/ 55 h 320"/>
                <a:gd name="T4" fmla="*/ 246 w 322"/>
                <a:gd name="T5" fmla="*/ 10 h 320"/>
                <a:gd name="T6" fmla="*/ 235 w 322"/>
                <a:gd name="T7" fmla="*/ 0 h 320"/>
                <a:gd name="T8" fmla="*/ 86 w 322"/>
                <a:gd name="T9" fmla="*/ 0 h 320"/>
                <a:gd name="T10" fmla="*/ 75 w 322"/>
                <a:gd name="T11" fmla="*/ 10 h 320"/>
                <a:gd name="T12" fmla="*/ 76 w 322"/>
                <a:gd name="T13" fmla="*/ 55 h 320"/>
                <a:gd name="T14" fmla="*/ 23 w 322"/>
                <a:gd name="T15" fmla="*/ 67 h 320"/>
                <a:gd name="T16" fmla="*/ 52 w 322"/>
                <a:gd name="T17" fmla="*/ 177 h 320"/>
                <a:gd name="T18" fmla="*/ 104 w 322"/>
                <a:gd name="T19" fmla="*/ 213 h 320"/>
                <a:gd name="T20" fmla="*/ 107 w 322"/>
                <a:gd name="T21" fmla="*/ 213 h 320"/>
                <a:gd name="T22" fmla="*/ 109 w 322"/>
                <a:gd name="T23" fmla="*/ 213 h 320"/>
                <a:gd name="T24" fmla="*/ 121 w 322"/>
                <a:gd name="T25" fmla="*/ 227 h 320"/>
                <a:gd name="T26" fmla="*/ 146 w 322"/>
                <a:gd name="T27" fmla="*/ 243 h 320"/>
                <a:gd name="T28" fmla="*/ 119 w 322"/>
                <a:gd name="T29" fmla="*/ 305 h 320"/>
                <a:gd name="T30" fmla="*/ 120 w 322"/>
                <a:gd name="T31" fmla="*/ 315 h 320"/>
                <a:gd name="T32" fmla="*/ 129 w 322"/>
                <a:gd name="T33" fmla="*/ 320 h 320"/>
                <a:gd name="T34" fmla="*/ 193 w 322"/>
                <a:gd name="T35" fmla="*/ 320 h 320"/>
                <a:gd name="T36" fmla="*/ 202 w 322"/>
                <a:gd name="T37" fmla="*/ 315 h 320"/>
                <a:gd name="T38" fmla="*/ 202 w 322"/>
                <a:gd name="T39" fmla="*/ 305 h 320"/>
                <a:gd name="T40" fmla="*/ 176 w 322"/>
                <a:gd name="T41" fmla="*/ 243 h 320"/>
                <a:gd name="T42" fmla="*/ 201 w 322"/>
                <a:gd name="T43" fmla="*/ 227 h 320"/>
                <a:gd name="T44" fmla="*/ 212 w 322"/>
                <a:gd name="T45" fmla="*/ 213 h 320"/>
                <a:gd name="T46" fmla="*/ 214 w 322"/>
                <a:gd name="T47" fmla="*/ 213 h 320"/>
                <a:gd name="T48" fmla="*/ 217 w 322"/>
                <a:gd name="T49" fmla="*/ 213 h 320"/>
                <a:gd name="T50" fmla="*/ 270 w 322"/>
                <a:gd name="T51" fmla="*/ 177 h 320"/>
                <a:gd name="T52" fmla="*/ 298 w 322"/>
                <a:gd name="T53" fmla="*/ 67 h 320"/>
                <a:gd name="T54" fmla="*/ 66 w 322"/>
                <a:gd name="T55" fmla="*/ 161 h 320"/>
                <a:gd name="T56" fmla="*/ 39 w 322"/>
                <a:gd name="T57" fmla="*/ 81 h 320"/>
                <a:gd name="T58" fmla="*/ 77 w 322"/>
                <a:gd name="T59" fmla="*/ 77 h 320"/>
                <a:gd name="T60" fmla="*/ 97 w 322"/>
                <a:gd name="T61" fmla="*/ 186 h 320"/>
                <a:gd name="T62" fmla="*/ 66 w 322"/>
                <a:gd name="T63" fmla="*/ 161 h 320"/>
                <a:gd name="T64" fmla="*/ 145 w 322"/>
                <a:gd name="T65" fmla="*/ 298 h 320"/>
                <a:gd name="T66" fmla="*/ 161 w 322"/>
                <a:gd name="T67" fmla="*/ 262 h 320"/>
                <a:gd name="T68" fmla="*/ 176 w 322"/>
                <a:gd name="T69" fmla="*/ 298 h 320"/>
                <a:gd name="T70" fmla="*/ 145 w 322"/>
                <a:gd name="T71" fmla="*/ 298 h 320"/>
                <a:gd name="T72" fmla="*/ 185 w 322"/>
                <a:gd name="T73" fmla="*/ 213 h 320"/>
                <a:gd name="T74" fmla="*/ 161 w 322"/>
                <a:gd name="T75" fmla="*/ 224 h 320"/>
                <a:gd name="T76" fmla="*/ 136 w 322"/>
                <a:gd name="T77" fmla="*/ 213 h 320"/>
                <a:gd name="T78" fmla="*/ 96 w 322"/>
                <a:gd name="T79" fmla="*/ 21 h 320"/>
                <a:gd name="T80" fmla="*/ 225 w 322"/>
                <a:gd name="T81" fmla="*/ 21 h 320"/>
                <a:gd name="T82" fmla="*/ 185 w 322"/>
                <a:gd name="T83" fmla="*/ 213 h 320"/>
                <a:gd name="T84" fmla="*/ 255 w 322"/>
                <a:gd name="T85" fmla="*/ 161 h 320"/>
                <a:gd name="T86" fmla="*/ 225 w 322"/>
                <a:gd name="T87" fmla="*/ 186 h 320"/>
                <a:gd name="T88" fmla="*/ 245 w 322"/>
                <a:gd name="T89" fmla="*/ 77 h 320"/>
                <a:gd name="T90" fmla="*/ 283 w 322"/>
                <a:gd name="T91" fmla="*/ 81 h 320"/>
                <a:gd name="T92" fmla="*/ 255 w 322"/>
                <a:gd name="T93" fmla="*/ 161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2" h="320">
                  <a:moveTo>
                    <a:pt x="298" y="67"/>
                  </a:moveTo>
                  <a:cubicBezTo>
                    <a:pt x="286" y="54"/>
                    <a:pt x="268" y="50"/>
                    <a:pt x="246" y="55"/>
                  </a:cubicBezTo>
                  <a:cubicBezTo>
                    <a:pt x="247" y="30"/>
                    <a:pt x="246" y="12"/>
                    <a:pt x="246" y="10"/>
                  </a:cubicBezTo>
                  <a:cubicBezTo>
                    <a:pt x="246" y="4"/>
                    <a:pt x="241" y="0"/>
                    <a:pt x="235" y="0"/>
                  </a:cubicBezTo>
                  <a:cubicBezTo>
                    <a:pt x="86" y="0"/>
                    <a:pt x="86" y="0"/>
                    <a:pt x="86" y="0"/>
                  </a:cubicBezTo>
                  <a:cubicBezTo>
                    <a:pt x="80" y="0"/>
                    <a:pt x="76" y="4"/>
                    <a:pt x="75" y="10"/>
                  </a:cubicBezTo>
                  <a:cubicBezTo>
                    <a:pt x="75" y="12"/>
                    <a:pt x="75" y="30"/>
                    <a:pt x="76" y="55"/>
                  </a:cubicBezTo>
                  <a:cubicBezTo>
                    <a:pt x="54" y="50"/>
                    <a:pt x="35" y="54"/>
                    <a:pt x="23" y="67"/>
                  </a:cubicBezTo>
                  <a:cubicBezTo>
                    <a:pt x="0" y="92"/>
                    <a:pt x="12" y="140"/>
                    <a:pt x="52" y="177"/>
                  </a:cubicBezTo>
                  <a:cubicBezTo>
                    <a:pt x="67" y="191"/>
                    <a:pt x="85" y="207"/>
                    <a:pt x="104" y="213"/>
                  </a:cubicBezTo>
                  <a:cubicBezTo>
                    <a:pt x="105" y="213"/>
                    <a:pt x="106" y="213"/>
                    <a:pt x="107" y="213"/>
                  </a:cubicBezTo>
                  <a:cubicBezTo>
                    <a:pt x="108" y="213"/>
                    <a:pt x="109" y="213"/>
                    <a:pt x="109" y="213"/>
                  </a:cubicBezTo>
                  <a:cubicBezTo>
                    <a:pt x="113" y="218"/>
                    <a:pt x="117" y="223"/>
                    <a:pt x="121" y="227"/>
                  </a:cubicBezTo>
                  <a:cubicBezTo>
                    <a:pt x="128" y="235"/>
                    <a:pt x="136" y="240"/>
                    <a:pt x="146" y="243"/>
                  </a:cubicBezTo>
                  <a:cubicBezTo>
                    <a:pt x="119" y="305"/>
                    <a:pt x="119" y="305"/>
                    <a:pt x="119" y="305"/>
                  </a:cubicBezTo>
                  <a:cubicBezTo>
                    <a:pt x="117" y="308"/>
                    <a:pt x="118" y="312"/>
                    <a:pt x="120" y="315"/>
                  </a:cubicBezTo>
                  <a:cubicBezTo>
                    <a:pt x="122" y="318"/>
                    <a:pt x="125" y="320"/>
                    <a:pt x="129" y="320"/>
                  </a:cubicBezTo>
                  <a:cubicBezTo>
                    <a:pt x="193" y="320"/>
                    <a:pt x="193" y="320"/>
                    <a:pt x="193" y="320"/>
                  </a:cubicBezTo>
                  <a:cubicBezTo>
                    <a:pt x="196" y="320"/>
                    <a:pt x="200" y="318"/>
                    <a:pt x="202" y="315"/>
                  </a:cubicBezTo>
                  <a:cubicBezTo>
                    <a:pt x="204" y="312"/>
                    <a:pt x="204" y="308"/>
                    <a:pt x="202" y="305"/>
                  </a:cubicBezTo>
                  <a:cubicBezTo>
                    <a:pt x="176" y="243"/>
                    <a:pt x="176" y="243"/>
                    <a:pt x="176" y="243"/>
                  </a:cubicBezTo>
                  <a:cubicBezTo>
                    <a:pt x="185" y="240"/>
                    <a:pt x="193" y="235"/>
                    <a:pt x="201" y="227"/>
                  </a:cubicBezTo>
                  <a:cubicBezTo>
                    <a:pt x="205" y="223"/>
                    <a:pt x="209" y="218"/>
                    <a:pt x="212" y="213"/>
                  </a:cubicBezTo>
                  <a:cubicBezTo>
                    <a:pt x="213" y="213"/>
                    <a:pt x="213" y="213"/>
                    <a:pt x="214" y="213"/>
                  </a:cubicBezTo>
                  <a:cubicBezTo>
                    <a:pt x="215" y="213"/>
                    <a:pt x="216" y="213"/>
                    <a:pt x="217" y="213"/>
                  </a:cubicBezTo>
                  <a:cubicBezTo>
                    <a:pt x="236" y="207"/>
                    <a:pt x="254" y="191"/>
                    <a:pt x="270" y="177"/>
                  </a:cubicBezTo>
                  <a:cubicBezTo>
                    <a:pt x="309" y="140"/>
                    <a:pt x="322" y="92"/>
                    <a:pt x="298" y="67"/>
                  </a:cubicBezTo>
                  <a:close/>
                  <a:moveTo>
                    <a:pt x="66" y="161"/>
                  </a:moveTo>
                  <a:cubicBezTo>
                    <a:pt x="37" y="134"/>
                    <a:pt x="24" y="97"/>
                    <a:pt x="39" y="81"/>
                  </a:cubicBezTo>
                  <a:cubicBezTo>
                    <a:pt x="46" y="74"/>
                    <a:pt x="60" y="72"/>
                    <a:pt x="77" y="77"/>
                  </a:cubicBezTo>
                  <a:cubicBezTo>
                    <a:pt x="79" y="112"/>
                    <a:pt x="85" y="153"/>
                    <a:pt x="97" y="186"/>
                  </a:cubicBezTo>
                  <a:cubicBezTo>
                    <a:pt x="86" y="179"/>
                    <a:pt x="76" y="170"/>
                    <a:pt x="66" y="161"/>
                  </a:cubicBezTo>
                  <a:close/>
                  <a:moveTo>
                    <a:pt x="145" y="298"/>
                  </a:moveTo>
                  <a:cubicBezTo>
                    <a:pt x="161" y="262"/>
                    <a:pt x="161" y="262"/>
                    <a:pt x="161" y="262"/>
                  </a:cubicBezTo>
                  <a:cubicBezTo>
                    <a:pt x="176" y="298"/>
                    <a:pt x="176" y="298"/>
                    <a:pt x="176" y="298"/>
                  </a:cubicBezTo>
                  <a:lnTo>
                    <a:pt x="145" y="298"/>
                  </a:lnTo>
                  <a:close/>
                  <a:moveTo>
                    <a:pt x="185" y="213"/>
                  </a:moveTo>
                  <a:cubicBezTo>
                    <a:pt x="178" y="220"/>
                    <a:pt x="170" y="224"/>
                    <a:pt x="161" y="224"/>
                  </a:cubicBezTo>
                  <a:cubicBezTo>
                    <a:pt x="151" y="224"/>
                    <a:pt x="143" y="220"/>
                    <a:pt x="136" y="213"/>
                  </a:cubicBezTo>
                  <a:cubicBezTo>
                    <a:pt x="102" y="177"/>
                    <a:pt x="96" y="70"/>
                    <a:pt x="96" y="21"/>
                  </a:cubicBezTo>
                  <a:cubicBezTo>
                    <a:pt x="225" y="21"/>
                    <a:pt x="225" y="21"/>
                    <a:pt x="225" y="21"/>
                  </a:cubicBezTo>
                  <a:cubicBezTo>
                    <a:pt x="225" y="70"/>
                    <a:pt x="220" y="177"/>
                    <a:pt x="185" y="213"/>
                  </a:cubicBezTo>
                  <a:close/>
                  <a:moveTo>
                    <a:pt x="255" y="161"/>
                  </a:moveTo>
                  <a:cubicBezTo>
                    <a:pt x="246" y="170"/>
                    <a:pt x="235" y="179"/>
                    <a:pt x="225" y="186"/>
                  </a:cubicBezTo>
                  <a:cubicBezTo>
                    <a:pt x="237" y="153"/>
                    <a:pt x="242" y="112"/>
                    <a:pt x="245" y="77"/>
                  </a:cubicBezTo>
                  <a:cubicBezTo>
                    <a:pt x="261" y="72"/>
                    <a:pt x="275" y="74"/>
                    <a:pt x="283" y="81"/>
                  </a:cubicBezTo>
                  <a:cubicBezTo>
                    <a:pt x="297" y="97"/>
                    <a:pt x="284" y="134"/>
                    <a:pt x="255" y="161"/>
                  </a:cubicBezTo>
                  <a:close/>
                </a:path>
              </a:pathLst>
            </a:custGeom>
            <a:grpFill/>
            <a:ln>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39" name="Rectangle 38"/>
          <p:cNvSpPr/>
          <p:nvPr/>
        </p:nvSpPr>
        <p:spPr>
          <a:xfrm>
            <a:off x="3568458" y="2602606"/>
            <a:ext cx="2007085" cy="2154436"/>
          </a:xfrm>
          <a:prstGeom prst="rect">
            <a:avLst/>
          </a:prstGeom>
        </p:spPr>
        <p:txBody>
          <a:bodyPr wrap="square" lIns="0" tIns="0" rIns="0" bIns="0" anchor="ctr" anchorCtr="0">
            <a:spAutoFit/>
          </a:bodyPr>
          <a:lstStyle/>
          <a:p>
            <a:pPr lvl="0" algn="ctr" defTabSz="457200">
              <a:defRPr/>
            </a:pPr>
            <a:r>
              <a:rPr lang="en-US" sz="1400" b="1" dirty="0">
                <a:solidFill>
                  <a:schemeClr val="bg1"/>
                </a:solidFill>
              </a:rPr>
              <a:t>Kentucky HEALTH Vision </a:t>
            </a:r>
            <a:br>
              <a:rPr lang="en-US" sz="1400" b="1" dirty="0">
                <a:solidFill>
                  <a:schemeClr val="bg1"/>
                </a:solidFill>
              </a:rPr>
            </a:br>
            <a:r>
              <a:rPr lang="en-US" sz="1400" dirty="0">
                <a:solidFill>
                  <a:schemeClr val="bg1"/>
                </a:solidFill>
                <a:ea typeface="Calibri" panose="020F0502020204030204" pitchFamily="34" charset="0"/>
                <a:cs typeface="Arial" panose="020B0604020202020204" pitchFamily="34" charset="0"/>
              </a:rPr>
              <a:t>Kentucky HEALTH aims to improve lives and re-envision public assistance as a temporary safety net, not a long-term plan</a:t>
            </a:r>
            <a:r>
              <a:rPr lang="en-US" sz="1400" dirty="0">
                <a:solidFill>
                  <a:schemeClr val="bg1"/>
                </a:solidFill>
              </a:rPr>
              <a:t>. The program aims to improve health by:</a:t>
            </a:r>
          </a:p>
        </p:txBody>
      </p:sp>
    </p:spTree>
    <p:extLst>
      <p:ext uri="{BB962C8B-B14F-4D97-AF65-F5344CB8AC3E}">
        <p14:creationId xmlns:p14="http://schemas.microsoft.com/office/powerpoint/2010/main" val="344192145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53"/>
          <p:cNvSpPr/>
          <p:nvPr/>
        </p:nvSpPr>
        <p:spPr bwMode="gray">
          <a:xfrm>
            <a:off x="384255" y="1548143"/>
            <a:ext cx="2205031" cy="217283"/>
          </a:xfrm>
          <a:custGeom>
            <a:avLst/>
            <a:gdLst>
              <a:gd name="connsiteX0" fmla="*/ 2127564 w 2127564"/>
              <a:gd name="connsiteY0" fmla="*/ 217283 h 217283"/>
              <a:gd name="connsiteX1" fmla="*/ 1765425 w 2127564"/>
              <a:gd name="connsiteY1" fmla="*/ 0 h 217283"/>
              <a:gd name="connsiteX2" fmla="*/ 0 w 2127564"/>
              <a:gd name="connsiteY2" fmla="*/ 0 h 217283"/>
            </a:gdLst>
            <a:ahLst/>
            <a:cxnLst>
              <a:cxn ang="0">
                <a:pos x="connsiteX0" y="connsiteY0"/>
              </a:cxn>
              <a:cxn ang="0">
                <a:pos x="connsiteX1" y="connsiteY1"/>
              </a:cxn>
              <a:cxn ang="0">
                <a:pos x="connsiteX2" y="connsiteY2"/>
              </a:cxn>
            </a:cxnLst>
            <a:rect l="l" t="t" r="r" b="b"/>
            <a:pathLst>
              <a:path w="2127564" h="217283">
                <a:moveTo>
                  <a:pt x="2127564" y="217283"/>
                </a:moveTo>
                <a:lnTo>
                  <a:pt x="1765425" y="0"/>
                </a:lnTo>
                <a:lnTo>
                  <a:pt x="0" y="0"/>
                </a:lnTo>
              </a:path>
            </a:pathLst>
          </a:custGeom>
          <a:noFill/>
          <a:ln w="9525" algn="ctr">
            <a:solidFill>
              <a:schemeClr val="accent6"/>
            </a:solidFill>
            <a:miter lim="800000"/>
            <a:headEnd/>
            <a:tailEnd/>
          </a:ln>
        </p:spPr>
        <p:txBody>
          <a:bodyPr rtlCol="0" anchor="ctr"/>
          <a:lstStyle/>
          <a:p>
            <a:pPr algn="ctr"/>
            <a:endParaRPr lang="en-US" sz="1400" dirty="0">
              <a:solidFill>
                <a:schemeClr val="accent6"/>
              </a:solidFill>
            </a:endParaRPr>
          </a:p>
        </p:txBody>
      </p:sp>
      <p:sp>
        <p:nvSpPr>
          <p:cNvPr id="55" name="Rectangle 54"/>
          <p:cNvSpPr/>
          <p:nvPr/>
        </p:nvSpPr>
        <p:spPr>
          <a:xfrm>
            <a:off x="384255" y="1580936"/>
            <a:ext cx="1828800" cy="430887"/>
          </a:xfrm>
          <a:prstGeom prst="rect">
            <a:avLst/>
          </a:prstGeom>
        </p:spPr>
        <p:txBody>
          <a:bodyPr wrap="square" lIns="0" tIns="0" rIns="0" bIns="0">
            <a:spAutoFit/>
          </a:bodyPr>
          <a:lstStyle/>
          <a:p>
            <a:r>
              <a:rPr lang="en-US" sz="1400" dirty="0"/>
              <a:t>Giving members more control</a:t>
            </a:r>
          </a:p>
        </p:txBody>
      </p:sp>
      <p:sp>
        <p:nvSpPr>
          <p:cNvPr id="57" name="Oval 56"/>
          <p:cNvSpPr/>
          <p:nvPr/>
        </p:nvSpPr>
        <p:spPr>
          <a:xfrm>
            <a:off x="2479858" y="1255570"/>
            <a:ext cx="1905337" cy="1905337"/>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58" name="Oval 57"/>
          <p:cNvSpPr>
            <a:spLocks noChangeAspect="1"/>
          </p:cNvSpPr>
          <p:nvPr/>
        </p:nvSpPr>
        <p:spPr>
          <a:xfrm>
            <a:off x="2541000" y="1316712"/>
            <a:ext cx="1783054" cy="1783054"/>
          </a:xfrm>
          <a:prstGeom prst="ellipse">
            <a:avLst/>
          </a:prstGeom>
          <a:solidFill>
            <a:schemeClr val="accent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2" name="Title 1"/>
          <p:cNvSpPr>
            <a:spLocks noGrp="1"/>
          </p:cNvSpPr>
          <p:nvPr>
            <p:ph type="title"/>
          </p:nvPr>
        </p:nvSpPr>
        <p:spPr/>
        <p:txBody>
          <a:bodyPr/>
          <a:lstStyle/>
          <a:p>
            <a:r>
              <a:rPr lang="en-US" dirty="0"/>
              <a:t>Kentucky HEALTH Benefits</a:t>
            </a:r>
          </a:p>
        </p:txBody>
      </p:sp>
      <p:sp>
        <p:nvSpPr>
          <p:cNvPr id="17" name="Freeform 16"/>
          <p:cNvSpPr/>
          <p:nvPr/>
        </p:nvSpPr>
        <p:spPr bwMode="gray">
          <a:xfrm flipH="1">
            <a:off x="6511569" y="1711224"/>
            <a:ext cx="2205031" cy="217283"/>
          </a:xfrm>
          <a:custGeom>
            <a:avLst/>
            <a:gdLst>
              <a:gd name="connsiteX0" fmla="*/ 2127564 w 2127564"/>
              <a:gd name="connsiteY0" fmla="*/ 217283 h 217283"/>
              <a:gd name="connsiteX1" fmla="*/ 1765425 w 2127564"/>
              <a:gd name="connsiteY1" fmla="*/ 0 h 217283"/>
              <a:gd name="connsiteX2" fmla="*/ 0 w 2127564"/>
              <a:gd name="connsiteY2" fmla="*/ 0 h 217283"/>
            </a:gdLst>
            <a:ahLst/>
            <a:cxnLst>
              <a:cxn ang="0">
                <a:pos x="connsiteX0" y="connsiteY0"/>
              </a:cxn>
              <a:cxn ang="0">
                <a:pos x="connsiteX1" y="connsiteY1"/>
              </a:cxn>
              <a:cxn ang="0">
                <a:pos x="connsiteX2" y="connsiteY2"/>
              </a:cxn>
            </a:cxnLst>
            <a:rect l="l" t="t" r="r" b="b"/>
            <a:pathLst>
              <a:path w="2127564" h="217283">
                <a:moveTo>
                  <a:pt x="2127564" y="217283"/>
                </a:moveTo>
                <a:lnTo>
                  <a:pt x="1765425" y="0"/>
                </a:lnTo>
                <a:lnTo>
                  <a:pt x="0" y="0"/>
                </a:lnTo>
              </a:path>
            </a:pathLst>
          </a:custGeom>
          <a:noFill/>
          <a:ln w="9525" algn="ctr">
            <a:solidFill>
              <a:schemeClr val="accent6"/>
            </a:solidFill>
            <a:miter lim="800000"/>
            <a:headEnd/>
            <a:tailEnd/>
          </a:ln>
        </p:spPr>
        <p:txBody>
          <a:bodyPr rtlCol="0" anchor="ctr"/>
          <a:lstStyle/>
          <a:p>
            <a:pPr algn="ctr"/>
            <a:endParaRPr lang="en-US" sz="1400" dirty="0">
              <a:solidFill>
                <a:schemeClr val="accent6"/>
              </a:solidFill>
            </a:endParaRPr>
          </a:p>
        </p:txBody>
      </p:sp>
      <p:sp>
        <p:nvSpPr>
          <p:cNvPr id="21" name="Freeform 20"/>
          <p:cNvSpPr/>
          <p:nvPr/>
        </p:nvSpPr>
        <p:spPr bwMode="gray">
          <a:xfrm flipV="1">
            <a:off x="107984" y="4710159"/>
            <a:ext cx="2205031" cy="217283"/>
          </a:xfrm>
          <a:custGeom>
            <a:avLst/>
            <a:gdLst>
              <a:gd name="connsiteX0" fmla="*/ 2127564 w 2127564"/>
              <a:gd name="connsiteY0" fmla="*/ 217283 h 217283"/>
              <a:gd name="connsiteX1" fmla="*/ 1765425 w 2127564"/>
              <a:gd name="connsiteY1" fmla="*/ 0 h 217283"/>
              <a:gd name="connsiteX2" fmla="*/ 0 w 2127564"/>
              <a:gd name="connsiteY2" fmla="*/ 0 h 217283"/>
            </a:gdLst>
            <a:ahLst/>
            <a:cxnLst>
              <a:cxn ang="0">
                <a:pos x="connsiteX0" y="connsiteY0"/>
              </a:cxn>
              <a:cxn ang="0">
                <a:pos x="connsiteX1" y="connsiteY1"/>
              </a:cxn>
              <a:cxn ang="0">
                <a:pos x="connsiteX2" y="connsiteY2"/>
              </a:cxn>
            </a:cxnLst>
            <a:rect l="l" t="t" r="r" b="b"/>
            <a:pathLst>
              <a:path w="2127564" h="217283">
                <a:moveTo>
                  <a:pt x="2127564" y="217283"/>
                </a:moveTo>
                <a:lnTo>
                  <a:pt x="1765425" y="0"/>
                </a:lnTo>
                <a:lnTo>
                  <a:pt x="0" y="0"/>
                </a:lnTo>
              </a:path>
            </a:pathLst>
          </a:custGeom>
          <a:noFill/>
          <a:ln w="9525" algn="ctr">
            <a:solidFill>
              <a:schemeClr val="accent6"/>
            </a:solidFill>
            <a:miter lim="800000"/>
            <a:headEnd/>
            <a:tailEnd/>
          </a:ln>
        </p:spPr>
        <p:txBody>
          <a:bodyPr rtlCol="0" anchor="ctr"/>
          <a:lstStyle/>
          <a:p>
            <a:pPr algn="ctr"/>
            <a:endParaRPr lang="en-US" sz="1400" dirty="0">
              <a:solidFill>
                <a:schemeClr val="accent6"/>
              </a:solidFill>
            </a:endParaRPr>
          </a:p>
        </p:txBody>
      </p:sp>
      <p:sp>
        <p:nvSpPr>
          <p:cNvPr id="24" name="Freeform 23"/>
          <p:cNvSpPr/>
          <p:nvPr/>
        </p:nvSpPr>
        <p:spPr bwMode="gray">
          <a:xfrm flipH="1" flipV="1">
            <a:off x="6589110" y="4675579"/>
            <a:ext cx="2205031" cy="217283"/>
          </a:xfrm>
          <a:custGeom>
            <a:avLst/>
            <a:gdLst>
              <a:gd name="connsiteX0" fmla="*/ 2127564 w 2127564"/>
              <a:gd name="connsiteY0" fmla="*/ 217283 h 217283"/>
              <a:gd name="connsiteX1" fmla="*/ 1765425 w 2127564"/>
              <a:gd name="connsiteY1" fmla="*/ 0 h 217283"/>
              <a:gd name="connsiteX2" fmla="*/ 0 w 2127564"/>
              <a:gd name="connsiteY2" fmla="*/ 0 h 217283"/>
            </a:gdLst>
            <a:ahLst/>
            <a:cxnLst>
              <a:cxn ang="0">
                <a:pos x="connsiteX0" y="connsiteY0"/>
              </a:cxn>
              <a:cxn ang="0">
                <a:pos x="connsiteX1" y="connsiteY1"/>
              </a:cxn>
              <a:cxn ang="0">
                <a:pos x="connsiteX2" y="connsiteY2"/>
              </a:cxn>
            </a:cxnLst>
            <a:rect l="l" t="t" r="r" b="b"/>
            <a:pathLst>
              <a:path w="2127564" h="217283">
                <a:moveTo>
                  <a:pt x="2127564" y="217283"/>
                </a:moveTo>
                <a:lnTo>
                  <a:pt x="1765425" y="0"/>
                </a:lnTo>
                <a:lnTo>
                  <a:pt x="0" y="0"/>
                </a:lnTo>
              </a:path>
            </a:pathLst>
          </a:custGeom>
          <a:noFill/>
          <a:ln w="9525" algn="ctr">
            <a:solidFill>
              <a:schemeClr val="accent6"/>
            </a:solidFill>
            <a:miter lim="800000"/>
            <a:headEnd/>
            <a:tailEnd/>
          </a:ln>
        </p:spPr>
        <p:txBody>
          <a:bodyPr rtlCol="0" anchor="ctr"/>
          <a:lstStyle/>
          <a:p>
            <a:pPr algn="ctr"/>
            <a:endParaRPr lang="en-US" sz="1400" dirty="0">
              <a:solidFill>
                <a:schemeClr val="accent6"/>
              </a:solidFill>
            </a:endParaRPr>
          </a:p>
        </p:txBody>
      </p:sp>
      <p:sp>
        <p:nvSpPr>
          <p:cNvPr id="28" name="Oval 27"/>
          <p:cNvSpPr/>
          <p:nvPr/>
        </p:nvSpPr>
        <p:spPr>
          <a:xfrm>
            <a:off x="4812333" y="1491659"/>
            <a:ext cx="1905337" cy="1905337"/>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29" name="Oval 28"/>
          <p:cNvSpPr>
            <a:spLocks noChangeAspect="1"/>
          </p:cNvSpPr>
          <p:nvPr/>
        </p:nvSpPr>
        <p:spPr>
          <a:xfrm>
            <a:off x="4873474" y="1552800"/>
            <a:ext cx="1783054" cy="1783054"/>
          </a:xfrm>
          <a:prstGeom prst="ellipse">
            <a:avLst/>
          </a:pr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0" name="Oval 29"/>
          <p:cNvSpPr/>
          <p:nvPr/>
        </p:nvSpPr>
        <p:spPr>
          <a:xfrm>
            <a:off x="4751191" y="4136948"/>
            <a:ext cx="1905337" cy="1905337"/>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1" name="Oval 30"/>
          <p:cNvSpPr>
            <a:spLocks noChangeAspect="1"/>
          </p:cNvSpPr>
          <p:nvPr/>
        </p:nvSpPr>
        <p:spPr>
          <a:xfrm>
            <a:off x="4812332" y="4198089"/>
            <a:ext cx="1783054" cy="1783054"/>
          </a:xfrm>
          <a:prstGeom prst="ellipse">
            <a:avLst/>
          </a:prstGeom>
          <a:solidFill>
            <a:schemeClr val="accent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2" name="Oval 31"/>
          <p:cNvSpPr/>
          <p:nvPr/>
        </p:nvSpPr>
        <p:spPr>
          <a:xfrm>
            <a:off x="2027812" y="3401007"/>
            <a:ext cx="1905337" cy="1905337"/>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3" name="Oval 32"/>
          <p:cNvSpPr>
            <a:spLocks noChangeAspect="1"/>
          </p:cNvSpPr>
          <p:nvPr/>
        </p:nvSpPr>
        <p:spPr>
          <a:xfrm>
            <a:off x="2088953" y="3462148"/>
            <a:ext cx="1783054" cy="1783054"/>
          </a:xfrm>
          <a:prstGeom prst="ellipse">
            <a:avLst/>
          </a:prstGeom>
          <a:solidFill>
            <a:schemeClr val="accent4"/>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6" name="Oval 35"/>
          <p:cNvSpPr/>
          <p:nvPr/>
        </p:nvSpPr>
        <p:spPr>
          <a:xfrm>
            <a:off x="3045435" y="2152819"/>
            <a:ext cx="3054010" cy="3054010"/>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7" name="Oval 36"/>
          <p:cNvSpPr>
            <a:spLocks noChangeAspect="1"/>
          </p:cNvSpPr>
          <p:nvPr/>
        </p:nvSpPr>
        <p:spPr>
          <a:xfrm>
            <a:off x="3143436" y="2250820"/>
            <a:ext cx="2858007" cy="2858007"/>
          </a:xfrm>
          <a:prstGeom prst="ellipse">
            <a:avLst/>
          </a:prstGeom>
          <a:solidFill>
            <a:schemeClr val="accent6"/>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grpSp>
        <p:nvGrpSpPr>
          <p:cNvPr id="3" name="Group 2"/>
          <p:cNvGrpSpPr/>
          <p:nvPr/>
        </p:nvGrpSpPr>
        <p:grpSpPr>
          <a:xfrm>
            <a:off x="5481729" y="4870592"/>
            <a:ext cx="712448" cy="712448"/>
            <a:chOff x="7434569" y="3351401"/>
            <a:chExt cx="367631" cy="367631"/>
          </a:xfrm>
          <a:solidFill>
            <a:schemeClr val="bg1"/>
          </a:solidFill>
        </p:grpSpPr>
        <p:sp>
          <p:nvSpPr>
            <p:cNvPr id="73" name="Freeform 49"/>
            <p:cNvSpPr>
              <a:spLocks noEditPoints="1"/>
            </p:cNvSpPr>
            <p:nvPr/>
          </p:nvSpPr>
          <p:spPr bwMode="auto">
            <a:xfrm>
              <a:off x="7434569" y="3351401"/>
              <a:ext cx="367631" cy="36763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400" dirty="0"/>
            </a:p>
          </p:txBody>
        </p:sp>
        <p:sp>
          <p:nvSpPr>
            <p:cNvPr id="74" name="Freeform 50"/>
            <p:cNvSpPr>
              <a:spLocks noEditPoints="1"/>
            </p:cNvSpPr>
            <p:nvPr/>
          </p:nvSpPr>
          <p:spPr bwMode="auto">
            <a:xfrm>
              <a:off x="7518908" y="3420602"/>
              <a:ext cx="183816" cy="229229"/>
            </a:xfrm>
            <a:custGeom>
              <a:avLst/>
              <a:gdLst>
                <a:gd name="T0" fmla="*/ 235 w 256"/>
                <a:gd name="T1" fmla="*/ 256 h 320"/>
                <a:gd name="T2" fmla="*/ 224 w 256"/>
                <a:gd name="T3" fmla="*/ 213 h 320"/>
                <a:gd name="T4" fmla="*/ 245 w 256"/>
                <a:gd name="T5" fmla="*/ 117 h 320"/>
                <a:gd name="T6" fmla="*/ 11 w 256"/>
                <a:gd name="T7" fmla="*/ 117 h 320"/>
                <a:gd name="T8" fmla="*/ 11 w 256"/>
                <a:gd name="T9" fmla="*/ 213 h 320"/>
                <a:gd name="T10" fmla="*/ 0 w 256"/>
                <a:gd name="T11" fmla="*/ 266 h 320"/>
                <a:gd name="T12" fmla="*/ 21 w 256"/>
                <a:gd name="T13" fmla="*/ 277 h 320"/>
                <a:gd name="T14" fmla="*/ 32 w 256"/>
                <a:gd name="T15" fmla="*/ 320 h 320"/>
                <a:gd name="T16" fmla="*/ 256 w 256"/>
                <a:gd name="T17" fmla="*/ 309 h 320"/>
                <a:gd name="T18" fmla="*/ 245 w 256"/>
                <a:gd name="T19" fmla="*/ 256 h 320"/>
                <a:gd name="T20" fmla="*/ 192 w 256"/>
                <a:gd name="T21" fmla="*/ 256 h 320"/>
                <a:gd name="T22" fmla="*/ 213 w 256"/>
                <a:gd name="T23" fmla="*/ 234 h 320"/>
                <a:gd name="T24" fmla="*/ 64 w 256"/>
                <a:gd name="T25" fmla="*/ 256 h 320"/>
                <a:gd name="T26" fmla="*/ 85 w 256"/>
                <a:gd name="T27" fmla="*/ 234 h 320"/>
                <a:gd name="T28" fmla="*/ 64 w 256"/>
                <a:gd name="T29" fmla="*/ 256 h 320"/>
                <a:gd name="T30" fmla="*/ 107 w 256"/>
                <a:gd name="T31" fmla="*/ 234 h 320"/>
                <a:gd name="T32" fmla="*/ 128 w 256"/>
                <a:gd name="T33" fmla="*/ 256 h 320"/>
                <a:gd name="T34" fmla="*/ 149 w 256"/>
                <a:gd name="T35" fmla="*/ 234 h 320"/>
                <a:gd name="T36" fmla="*/ 171 w 256"/>
                <a:gd name="T37" fmla="*/ 256 h 320"/>
                <a:gd name="T38" fmla="*/ 149 w 256"/>
                <a:gd name="T39" fmla="*/ 234 h 320"/>
                <a:gd name="T40" fmla="*/ 192 w 256"/>
                <a:gd name="T41" fmla="*/ 298 h 320"/>
                <a:gd name="T42" fmla="*/ 171 w 256"/>
                <a:gd name="T43" fmla="*/ 277 h 320"/>
                <a:gd name="T44" fmla="*/ 32 w 256"/>
                <a:gd name="T45" fmla="*/ 117 h 320"/>
                <a:gd name="T46" fmla="*/ 224 w 256"/>
                <a:gd name="T47" fmla="*/ 117 h 320"/>
                <a:gd name="T48" fmla="*/ 32 w 256"/>
                <a:gd name="T49" fmla="*/ 117 h 320"/>
                <a:gd name="T50" fmla="*/ 43 w 256"/>
                <a:gd name="T51" fmla="*/ 234 h 320"/>
                <a:gd name="T52" fmla="*/ 32 w 256"/>
                <a:gd name="T53" fmla="*/ 256 h 320"/>
                <a:gd name="T54" fmla="*/ 21 w 256"/>
                <a:gd name="T55" fmla="*/ 234 h 320"/>
                <a:gd name="T56" fmla="*/ 64 w 256"/>
                <a:gd name="T57" fmla="*/ 277 h 320"/>
                <a:gd name="T58" fmla="*/ 43 w 256"/>
                <a:gd name="T59" fmla="*/ 298 h 320"/>
                <a:gd name="T60" fmla="*/ 85 w 256"/>
                <a:gd name="T61" fmla="*/ 298 h 320"/>
                <a:gd name="T62" fmla="*/ 107 w 256"/>
                <a:gd name="T63" fmla="*/ 277 h 320"/>
                <a:gd name="T64" fmla="*/ 85 w 256"/>
                <a:gd name="T65" fmla="*/ 298 h 320"/>
                <a:gd name="T66" fmla="*/ 149 w 256"/>
                <a:gd name="T67" fmla="*/ 277 h 320"/>
                <a:gd name="T68" fmla="*/ 128 w 256"/>
                <a:gd name="T69" fmla="*/ 298 h 320"/>
                <a:gd name="T70" fmla="*/ 235 w 256"/>
                <a:gd name="T71" fmla="*/ 298 h 320"/>
                <a:gd name="T72" fmla="*/ 213 w 256"/>
                <a:gd name="T73" fmla="*/ 277 h 320"/>
                <a:gd name="T74" fmla="*/ 235 w 256"/>
                <a:gd name="T75" fmla="*/ 277 h 320"/>
                <a:gd name="T76" fmla="*/ 128 w 256"/>
                <a:gd name="T77" fmla="*/ 168 h 320"/>
                <a:gd name="T78" fmla="*/ 96 w 256"/>
                <a:gd name="T79" fmla="*/ 162 h 320"/>
                <a:gd name="T80" fmla="*/ 113 w 256"/>
                <a:gd name="T81" fmla="*/ 149 h 320"/>
                <a:gd name="T82" fmla="*/ 136 w 256"/>
                <a:gd name="T83" fmla="*/ 148 h 320"/>
                <a:gd name="T84" fmla="*/ 138 w 256"/>
                <a:gd name="T85" fmla="*/ 135 h 320"/>
                <a:gd name="T86" fmla="*/ 121 w 256"/>
                <a:gd name="T87" fmla="*/ 124 h 320"/>
                <a:gd name="T88" fmla="*/ 100 w 256"/>
                <a:gd name="T89" fmla="*/ 107 h 320"/>
                <a:gd name="T90" fmla="*/ 108 w 256"/>
                <a:gd name="T91" fmla="*/ 75 h 320"/>
                <a:gd name="T92" fmla="*/ 128 w 256"/>
                <a:gd name="T93" fmla="*/ 53 h 320"/>
                <a:gd name="T94" fmla="*/ 139 w 256"/>
                <a:gd name="T95" fmla="*/ 67 h 320"/>
                <a:gd name="T96" fmla="*/ 160 w 256"/>
                <a:gd name="T97" fmla="*/ 74 h 320"/>
                <a:gd name="T98" fmla="*/ 140 w 256"/>
                <a:gd name="T99" fmla="*/ 86 h 320"/>
                <a:gd name="T100" fmla="*/ 121 w 256"/>
                <a:gd name="T101" fmla="*/ 87 h 320"/>
                <a:gd name="T102" fmla="*/ 119 w 256"/>
                <a:gd name="T103" fmla="*/ 99 h 320"/>
                <a:gd name="T104" fmla="*/ 136 w 256"/>
                <a:gd name="T105" fmla="*/ 110 h 320"/>
                <a:gd name="T106" fmla="*/ 161 w 256"/>
                <a:gd name="T107" fmla="*/ 140 h 320"/>
                <a:gd name="T108" fmla="*/ 139 w 256"/>
                <a:gd name="T109" fmla="*/ 167 h 320"/>
                <a:gd name="T110" fmla="*/ 128 w 256"/>
                <a:gd name="T111" fmla="*/ 181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56" h="320">
                  <a:moveTo>
                    <a:pt x="245" y="256"/>
                  </a:moveTo>
                  <a:cubicBezTo>
                    <a:pt x="235" y="256"/>
                    <a:pt x="235" y="256"/>
                    <a:pt x="235" y="256"/>
                  </a:cubicBezTo>
                  <a:cubicBezTo>
                    <a:pt x="235" y="224"/>
                    <a:pt x="235" y="224"/>
                    <a:pt x="235" y="224"/>
                  </a:cubicBezTo>
                  <a:cubicBezTo>
                    <a:pt x="235" y="218"/>
                    <a:pt x="230" y="213"/>
                    <a:pt x="224" y="213"/>
                  </a:cubicBezTo>
                  <a:cubicBezTo>
                    <a:pt x="195" y="213"/>
                    <a:pt x="195" y="213"/>
                    <a:pt x="195" y="213"/>
                  </a:cubicBezTo>
                  <a:cubicBezTo>
                    <a:pt x="225" y="192"/>
                    <a:pt x="245" y="157"/>
                    <a:pt x="245" y="117"/>
                  </a:cubicBezTo>
                  <a:cubicBezTo>
                    <a:pt x="245" y="52"/>
                    <a:pt x="193" y="0"/>
                    <a:pt x="128" y="0"/>
                  </a:cubicBezTo>
                  <a:cubicBezTo>
                    <a:pt x="63" y="0"/>
                    <a:pt x="11" y="52"/>
                    <a:pt x="11" y="117"/>
                  </a:cubicBezTo>
                  <a:cubicBezTo>
                    <a:pt x="11" y="157"/>
                    <a:pt x="31" y="192"/>
                    <a:pt x="61" y="213"/>
                  </a:cubicBezTo>
                  <a:cubicBezTo>
                    <a:pt x="11" y="213"/>
                    <a:pt x="11" y="213"/>
                    <a:pt x="11" y="213"/>
                  </a:cubicBezTo>
                  <a:cubicBezTo>
                    <a:pt x="5" y="213"/>
                    <a:pt x="0" y="218"/>
                    <a:pt x="0" y="224"/>
                  </a:cubicBezTo>
                  <a:cubicBezTo>
                    <a:pt x="0" y="266"/>
                    <a:pt x="0" y="266"/>
                    <a:pt x="0" y="266"/>
                  </a:cubicBezTo>
                  <a:cubicBezTo>
                    <a:pt x="0" y="272"/>
                    <a:pt x="5" y="277"/>
                    <a:pt x="11" y="277"/>
                  </a:cubicBezTo>
                  <a:cubicBezTo>
                    <a:pt x="21" y="277"/>
                    <a:pt x="21" y="277"/>
                    <a:pt x="21" y="277"/>
                  </a:cubicBezTo>
                  <a:cubicBezTo>
                    <a:pt x="21" y="309"/>
                    <a:pt x="21" y="309"/>
                    <a:pt x="21" y="309"/>
                  </a:cubicBezTo>
                  <a:cubicBezTo>
                    <a:pt x="21" y="315"/>
                    <a:pt x="26" y="320"/>
                    <a:pt x="32" y="320"/>
                  </a:cubicBezTo>
                  <a:cubicBezTo>
                    <a:pt x="245" y="320"/>
                    <a:pt x="245" y="320"/>
                    <a:pt x="245" y="320"/>
                  </a:cubicBezTo>
                  <a:cubicBezTo>
                    <a:pt x="251" y="320"/>
                    <a:pt x="256" y="315"/>
                    <a:pt x="256" y="309"/>
                  </a:cubicBezTo>
                  <a:cubicBezTo>
                    <a:pt x="256" y="266"/>
                    <a:pt x="256" y="266"/>
                    <a:pt x="256" y="266"/>
                  </a:cubicBezTo>
                  <a:cubicBezTo>
                    <a:pt x="256" y="260"/>
                    <a:pt x="251" y="256"/>
                    <a:pt x="245" y="256"/>
                  </a:cubicBezTo>
                  <a:close/>
                  <a:moveTo>
                    <a:pt x="213" y="256"/>
                  </a:moveTo>
                  <a:cubicBezTo>
                    <a:pt x="192" y="256"/>
                    <a:pt x="192" y="256"/>
                    <a:pt x="192" y="256"/>
                  </a:cubicBezTo>
                  <a:cubicBezTo>
                    <a:pt x="192" y="234"/>
                    <a:pt x="192" y="234"/>
                    <a:pt x="192" y="234"/>
                  </a:cubicBezTo>
                  <a:cubicBezTo>
                    <a:pt x="213" y="234"/>
                    <a:pt x="213" y="234"/>
                    <a:pt x="213" y="234"/>
                  </a:cubicBezTo>
                  <a:lnTo>
                    <a:pt x="213" y="256"/>
                  </a:lnTo>
                  <a:close/>
                  <a:moveTo>
                    <a:pt x="64" y="256"/>
                  </a:moveTo>
                  <a:cubicBezTo>
                    <a:pt x="64" y="234"/>
                    <a:pt x="64" y="234"/>
                    <a:pt x="64" y="234"/>
                  </a:cubicBezTo>
                  <a:cubicBezTo>
                    <a:pt x="85" y="234"/>
                    <a:pt x="85" y="234"/>
                    <a:pt x="85" y="234"/>
                  </a:cubicBezTo>
                  <a:cubicBezTo>
                    <a:pt x="85" y="256"/>
                    <a:pt x="85" y="256"/>
                    <a:pt x="85" y="256"/>
                  </a:cubicBezTo>
                  <a:lnTo>
                    <a:pt x="64" y="256"/>
                  </a:lnTo>
                  <a:close/>
                  <a:moveTo>
                    <a:pt x="107" y="256"/>
                  </a:moveTo>
                  <a:cubicBezTo>
                    <a:pt x="107" y="234"/>
                    <a:pt x="107" y="234"/>
                    <a:pt x="107" y="234"/>
                  </a:cubicBezTo>
                  <a:cubicBezTo>
                    <a:pt x="128" y="234"/>
                    <a:pt x="128" y="234"/>
                    <a:pt x="128" y="234"/>
                  </a:cubicBezTo>
                  <a:cubicBezTo>
                    <a:pt x="128" y="256"/>
                    <a:pt x="128" y="256"/>
                    <a:pt x="128" y="256"/>
                  </a:cubicBezTo>
                  <a:lnTo>
                    <a:pt x="107" y="256"/>
                  </a:lnTo>
                  <a:close/>
                  <a:moveTo>
                    <a:pt x="149" y="234"/>
                  </a:moveTo>
                  <a:cubicBezTo>
                    <a:pt x="171" y="234"/>
                    <a:pt x="171" y="234"/>
                    <a:pt x="171" y="234"/>
                  </a:cubicBezTo>
                  <a:cubicBezTo>
                    <a:pt x="171" y="256"/>
                    <a:pt x="171" y="256"/>
                    <a:pt x="171" y="256"/>
                  </a:cubicBezTo>
                  <a:cubicBezTo>
                    <a:pt x="149" y="256"/>
                    <a:pt x="149" y="256"/>
                    <a:pt x="149" y="256"/>
                  </a:cubicBezTo>
                  <a:lnTo>
                    <a:pt x="149" y="234"/>
                  </a:lnTo>
                  <a:close/>
                  <a:moveTo>
                    <a:pt x="192" y="277"/>
                  </a:moveTo>
                  <a:cubicBezTo>
                    <a:pt x="192" y="298"/>
                    <a:pt x="192" y="298"/>
                    <a:pt x="192" y="298"/>
                  </a:cubicBezTo>
                  <a:cubicBezTo>
                    <a:pt x="171" y="298"/>
                    <a:pt x="171" y="298"/>
                    <a:pt x="171" y="298"/>
                  </a:cubicBezTo>
                  <a:cubicBezTo>
                    <a:pt x="171" y="277"/>
                    <a:pt x="171" y="277"/>
                    <a:pt x="171" y="277"/>
                  </a:cubicBezTo>
                  <a:lnTo>
                    <a:pt x="192" y="277"/>
                  </a:lnTo>
                  <a:close/>
                  <a:moveTo>
                    <a:pt x="32" y="117"/>
                  </a:moveTo>
                  <a:cubicBezTo>
                    <a:pt x="32" y="64"/>
                    <a:pt x="75" y="21"/>
                    <a:pt x="128" y="21"/>
                  </a:cubicBezTo>
                  <a:cubicBezTo>
                    <a:pt x="181" y="21"/>
                    <a:pt x="224" y="64"/>
                    <a:pt x="224" y="117"/>
                  </a:cubicBezTo>
                  <a:cubicBezTo>
                    <a:pt x="224" y="170"/>
                    <a:pt x="181" y="213"/>
                    <a:pt x="128" y="213"/>
                  </a:cubicBezTo>
                  <a:cubicBezTo>
                    <a:pt x="75" y="213"/>
                    <a:pt x="32" y="170"/>
                    <a:pt x="32" y="117"/>
                  </a:cubicBezTo>
                  <a:close/>
                  <a:moveTo>
                    <a:pt x="21" y="234"/>
                  </a:moveTo>
                  <a:cubicBezTo>
                    <a:pt x="43" y="234"/>
                    <a:pt x="43" y="234"/>
                    <a:pt x="43" y="234"/>
                  </a:cubicBezTo>
                  <a:cubicBezTo>
                    <a:pt x="43" y="256"/>
                    <a:pt x="43" y="256"/>
                    <a:pt x="43" y="256"/>
                  </a:cubicBezTo>
                  <a:cubicBezTo>
                    <a:pt x="32" y="256"/>
                    <a:pt x="32" y="256"/>
                    <a:pt x="32" y="256"/>
                  </a:cubicBezTo>
                  <a:cubicBezTo>
                    <a:pt x="21" y="256"/>
                    <a:pt x="21" y="256"/>
                    <a:pt x="21" y="256"/>
                  </a:cubicBezTo>
                  <a:lnTo>
                    <a:pt x="21" y="234"/>
                  </a:lnTo>
                  <a:close/>
                  <a:moveTo>
                    <a:pt x="43" y="277"/>
                  </a:moveTo>
                  <a:cubicBezTo>
                    <a:pt x="64" y="277"/>
                    <a:pt x="64" y="277"/>
                    <a:pt x="64" y="277"/>
                  </a:cubicBezTo>
                  <a:cubicBezTo>
                    <a:pt x="64" y="298"/>
                    <a:pt x="64" y="298"/>
                    <a:pt x="64" y="298"/>
                  </a:cubicBezTo>
                  <a:cubicBezTo>
                    <a:pt x="43" y="298"/>
                    <a:pt x="43" y="298"/>
                    <a:pt x="43" y="298"/>
                  </a:cubicBezTo>
                  <a:lnTo>
                    <a:pt x="43" y="277"/>
                  </a:lnTo>
                  <a:close/>
                  <a:moveTo>
                    <a:pt x="85" y="298"/>
                  </a:moveTo>
                  <a:cubicBezTo>
                    <a:pt x="85" y="277"/>
                    <a:pt x="85" y="277"/>
                    <a:pt x="85" y="277"/>
                  </a:cubicBezTo>
                  <a:cubicBezTo>
                    <a:pt x="107" y="277"/>
                    <a:pt x="107" y="277"/>
                    <a:pt x="107" y="277"/>
                  </a:cubicBezTo>
                  <a:cubicBezTo>
                    <a:pt x="107" y="298"/>
                    <a:pt x="107" y="298"/>
                    <a:pt x="107" y="298"/>
                  </a:cubicBezTo>
                  <a:lnTo>
                    <a:pt x="85" y="298"/>
                  </a:lnTo>
                  <a:close/>
                  <a:moveTo>
                    <a:pt x="128" y="277"/>
                  </a:moveTo>
                  <a:cubicBezTo>
                    <a:pt x="149" y="277"/>
                    <a:pt x="149" y="277"/>
                    <a:pt x="149" y="277"/>
                  </a:cubicBezTo>
                  <a:cubicBezTo>
                    <a:pt x="149" y="298"/>
                    <a:pt x="149" y="298"/>
                    <a:pt x="149" y="298"/>
                  </a:cubicBezTo>
                  <a:cubicBezTo>
                    <a:pt x="128" y="298"/>
                    <a:pt x="128" y="298"/>
                    <a:pt x="128" y="298"/>
                  </a:cubicBezTo>
                  <a:lnTo>
                    <a:pt x="128" y="277"/>
                  </a:lnTo>
                  <a:close/>
                  <a:moveTo>
                    <a:pt x="235" y="298"/>
                  </a:moveTo>
                  <a:cubicBezTo>
                    <a:pt x="213" y="298"/>
                    <a:pt x="213" y="298"/>
                    <a:pt x="213" y="298"/>
                  </a:cubicBezTo>
                  <a:cubicBezTo>
                    <a:pt x="213" y="277"/>
                    <a:pt x="213" y="277"/>
                    <a:pt x="213" y="277"/>
                  </a:cubicBezTo>
                  <a:cubicBezTo>
                    <a:pt x="224" y="277"/>
                    <a:pt x="224" y="277"/>
                    <a:pt x="224" y="277"/>
                  </a:cubicBezTo>
                  <a:cubicBezTo>
                    <a:pt x="235" y="277"/>
                    <a:pt x="235" y="277"/>
                    <a:pt x="235" y="277"/>
                  </a:cubicBezTo>
                  <a:lnTo>
                    <a:pt x="235" y="298"/>
                  </a:lnTo>
                  <a:close/>
                  <a:moveTo>
                    <a:pt x="128" y="168"/>
                  </a:moveTo>
                  <a:cubicBezTo>
                    <a:pt x="128" y="168"/>
                    <a:pt x="126" y="168"/>
                    <a:pt x="126" y="168"/>
                  </a:cubicBezTo>
                  <a:cubicBezTo>
                    <a:pt x="115" y="168"/>
                    <a:pt x="107" y="166"/>
                    <a:pt x="96" y="162"/>
                  </a:cubicBezTo>
                  <a:cubicBezTo>
                    <a:pt x="96" y="143"/>
                    <a:pt x="96" y="143"/>
                    <a:pt x="96" y="143"/>
                  </a:cubicBezTo>
                  <a:cubicBezTo>
                    <a:pt x="107" y="146"/>
                    <a:pt x="108" y="148"/>
                    <a:pt x="113" y="149"/>
                  </a:cubicBezTo>
                  <a:cubicBezTo>
                    <a:pt x="117" y="150"/>
                    <a:pt x="122" y="151"/>
                    <a:pt x="125" y="151"/>
                  </a:cubicBezTo>
                  <a:cubicBezTo>
                    <a:pt x="130" y="151"/>
                    <a:pt x="133" y="150"/>
                    <a:pt x="136" y="148"/>
                  </a:cubicBezTo>
                  <a:cubicBezTo>
                    <a:pt x="138" y="147"/>
                    <a:pt x="140" y="144"/>
                    <a:pt x="140" y="141"/>
                  </a:cubicBezTo>
                  <a:cubicBezTo>
                    <a:pt x="140" y="139"/>
                    <a:pt x="139" y="137"/>
                    <a:pt x="138" y="135"/>
                  </a:cubicBezTo>
                  <a:cubicBezTo>
                    <a:pt x="137" y="134"/>
                    <a:pt x="135" y="132"/>
                    <a:pt x="133" y="131"/>
                  </a:cubicBezTo>
                  <a:cubicBezTo>
                    <a:pt x="131" y="130"/>
                    <a:pt x="127" y="127"/>
                    <a:pt x="121" y="124"/>
                  </a:cubicBezTo>
                  <a:cubicBezTo>
                    <a:pt x="115" y="122"/>
                    <a:pt x="110" y="119"/>
                    <a:pt x="107" y="116"/>
                  </a:cubicBezTo>
                  <a:cubicBezTo>
                    <a:pt x="104" y="114"/>
                    <a:pt x="102" y="111"/>
                    <a:pt x="100" y="107"/>
                  </a:cubicBezTo>
                  <a:cubicBezTo>
                    <a:pt x="98" y="104"/>
                    <a:pt x="98" y="100"/>
                    <a:pt x="98" y="95"/>
                  </a:cubicBezTo>
                  <a:cubicBezTo>
                    <a:pt x="98" y="86"/>
                    <a:pt x="102" y="80"/>
                    <a:pt x="108" y="75"/>
                  </a:cubicBezTo>
                  <a:cubicBezTo>
                    <a:pt x="112" y="71"/>
                    <a:pt x="117" y="68"/>
                    <a:pt x="128" y="68"/>
                  </a:cubicBezTo>
                  <a:cubicBezTo>
                    <a:pt x="128" y="53"/>
                    <a:pt x="128" y="53"/>
                    <a:pt x="128" y="53"/>
                  </a:cubicBezTo>
                  <a:cubicBezTo>
                    <a:pt x="139" y="53"/>
                    <a:pt x="139" y="53"/>
                    <a:pt x="139" y="53"/>
                  </a:cubicBezTo>
                  <a:cubicBezTo>
                    <a:pt x="139" y="67"/>
                    <a:pt x="139" y="67"/>
                    <a:pt x="139" y="67"/>
                  </a:cubicBezTo>
                  <a:cubicBezTo>
                    <a:pt x="139" y="68"/>
                    <a:pt x="144" y="68"/>
                    <a:pt x="147" y="69"/>
                  </a:cubicBezTo>
                  <a:cubicBezTo>
                    <a:pt x="152" y="70"/>
                    <a:pt x="154" y="72"/>
                    <a:pt x="160" y="74"/>
                  </a:cubicBezTo>
                  <a:cubicBezTo>
                    <a:pt x="153" y="90"/>
                    <a:pt x="153" y="90"/>
                    <a:pt x="153" y="90"/>
                  </a:cubicBezTo>
                  <a:cubicBezTo>
                    <a:pt x="148" y="88"/>
                    <a:pt x="143" y="87"/>
                    <a:pt x="140" y="86"/>
                  </a:cubicBezTo>
                  <a:cubicBezTo>
                    <a:pt x="136" y="85"/>
                    <a:pt x="133" y="85"/>
                    <a:pt x="130" y="85"/>
                  </a:cubicBezTo>
                  <a:cubicBezTo>
                    <a:pt x="126" y="85"/>
                    <a:pt x="123" y="85"/>
                    <a:pt x="121" y="87"/>
                  </a:cubicBezTo>
                  <a:cubicBezTo>
                    <a:pt x="119" y="89"/>
                    <a:pt x="117" y="91"/>
                    <a:pt x="117" y="94"/>
                  </a:cubicBezTo>
                  <a:cubicBezTo>
                    <a:pt x="117" y="96"/>
                    <a:pt x="118" y="98"/>
                    <a:pt x="119" y="99"/>
                  </a:cubicBezTo>
                  <a:cubicBezTo>
                    <a:pt x="120" y="101"/>
                    <a:pt x="121" y="102"/>
                    <a:pt x="123" y="103"/>
                  </a:cubicBezTo>
                  <a:cubicBezTo>
                    <a:pt x="125" y="104"/>
                    <a:pt x="129" y="107"/>
                    <a:pt x="136" y="110"/>
                  </a:cubicBezTo>
                  <a:cubicBezTo>
                    <a:pt x="145" y="114"/>
                    <a:pt x="151" y="119"/>
                    <a:pt x="155" y="123"/>
                  </a:cubicBezTo>
                  <a:cubicBezTo>
                    <a:pt x="158" y="128"/>
                    <a:pt x="161" y="133"/>
                    <a:pt x="161" y="140"/>
                  </a:cubicBezTo>
                  <a:cubicBezTo>
                    <a:pt x="161" y="148"/>
                    <a:pt x="159" y="155"/>
                    <a:pt x="153" y="160"/>
                  </a:cubicBezTo>
                  <a:cubicBezTo>
                    <a:pt x="148" y="164"/>
                    <a:pt x="139" y="166"/>
                    <a:pt x="139" y="167"/>
                  </a:cubicBezTo>
                  <a:cubicBezTo>
                    <a:pt x="139" y="181"/>
                    <a:pt x="139" y="181"/>
                    <a:pt x="139" y="181"/>
                  </a:cubicBezTo>
                  <a:cubicBezTo>
                    <a:pt x="128" y="181"/>
                    <a:pt x="128" y="181"/>
                    <a:pt x="128" y="181"/>
                  </a:cubicBezTo>
                  <a:lnTo>
                    <a:pt x="128"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400" dirty="0"/>
            </a:p>
          </p:txBody>
        </p:sp>
      </p:grpSp>
      <p:grpSp>
        <p:nvGrpSpPr>
          <p:cNvPr id="75" name="Group 252"/>
          <p:cNvGrpSpPr>
            <a:grpSpLocks noChangeAspect="1"/>
          </p:cNvGrpSpPr>
          <p:nvPr/>
        </p:nvGrpSpPr>
        <p:grpSpPr bwMode="auto">
          <a:xfrm>
            <a:off x="2396476" y="4032276"/>
            <a:ext cx="672778" cy="672778"/>
            <a:chOff x="5024" y="718"/>
            <a:chExt cx="340" cy="340"/>
          </a:xfrm>
          <a:solidFill>
            <a:schemeClr val="bg1"/>
          </a:solidFill>
        </p:grpSpPr>
        <p:sp>
          <p:nvSpPr>
            <p:cNvPr id="76" name="Freeform 253"/>
            <p:cNvSpPr>
              <a:spLocks/>
            </p:cNvSpPr>
            <p:nvPr/>
          </p:nvSpPr>
          <p:spPr bwMode="auto">
            <a:xfrm>
              <a:off x="5088" y="782"/>
              <a:ext cx="212" cy="212"/>
            </a:xfrm>
            <a:custGeom>
              <a:avLst/>
              <a:gdLst>
                <a:gd name="T0" fmla="*/ 181 w 320"/>
                <a:gd name="T1" fmla="*/ 320 h 320"/>
                <a:gd name="T2" fmla="*/ 181 w 320"/>
                <a:gd name="T3" fmla="*/ 320 h 320"/>
                <a:gd name="T4" fmla="*/ 171 w 320"/>
                <a:gd name="T5" fmla="*/ 311 h 320"/>
                <a:gd name="T6" fmla="*/ 126 w 320"/>
                <a:gd name="T7" fmla="*/ 63 h 320"/>
                <a:gd name="T8" fmla="*/ 95 w 320"/>
                <a:gd name="T9" fmla="*/ 194 h 320"/>
                <a:gd name="T10" fmla="*/ 85 w 320"/>
                <a:gd name="T11" fmla="*/ 202 h 320"/>
                <a:gd name="T12" fmla="*/ 75 w 320"/>
                <a:gd name="T13" fmla="*/ 195 h 320"/>
                <a:gd name="T14" fmla="*/ 60 w 320"/>
                <a:gd name="T15" fmla="*/ 152 h 320"/>
                <a:gd name="T16" fmla="*/ 51 w 320"/>
                <a:gd name="T17" fmla="*/ 166 h 320"/>
                <a:gd name="T18" fmla="*/ 42 w 320"/>
                <a:gd name="T19" fmla="*/ 170 h 320"/>
                <a:gd name="T20" fmla="*/ 10 w 320"/>
                <a:gd name="T21" fmla="*/ 170 h 320"/>
                <a:gd name="T22" fmla="*/ 0 w 320"/>
                <a:gd name="T23" fmla="*/ 160 h 320"/>
                <a:gd name="T24" fmla="*/ 10 w 320"/>
                <a:gd name="T25" fmla="*/ 149 h 320"/>
                <a:gd name="T26" fmla="*/ 37 w 320"/>
                <a:gd name="T27" fmla="*/ 149 h 320"/>
                <a:gd name="T28" fmla="*/ 55 w 320"/>
                <a:gd name="T29" fmla="*/ 122 h 320"/>
                <a:gd name="T30" fmla="*/ 65 w 320"/>
                <a:gd name="T31" fmla="*/ 117 h 320"/>
                <a:gd name="T32" fmla="*/ 74 w 320"/>
                <a:gd name="T33" fmla="*/ 124 h 320"/>
                <a:gd name="T34" fmla="*/ 83 w 320"/>
                <a:gd name="T35" fmla="*/ 153 h 320"/>
                <a:gd name="T36" fmla="*/ 117 w 320"/>
                <a:gd name="T37" fmla="*/ 8 h 320"/>
                <a:gd name="T38" fmla="*/ 128 w 320"/>
                <a:gd name="T39" fmla="*/ 0 h 320"/>
                <a:gd name="T40" fmla="*/ 138 w 320"/>
                <a:gd name="T41" fmla="*/ 8 h 320"/>
                <a:gd name="T42" fmla="*/ 182 w 320"/>
                <a:gd name="T43" fmla="*/ 253 h 320"/>
                <a:gd name="T44" fmla="*/ 213 w 320"/>
                <a:gd name="T45" fmla="*/ 104 h 320"/>
                <a:gd name="T46" fmla="*/ 223 w 320"/>
                <a:gd name="T47" fmla="*/ 96 h 320"/>
                <a:gd name="T48" fmla="*/ 234 w 320"/>
                <a:gd name="T49" fmla="*/ 103 h 320"/>
                <a:gd name="T50" fmla="*/ 254 w 320"/>
                <a:gd name="T51" fmla="*/ 164 h 320"/>
                <a:gd name="T52" fmla="*/ 256 w 320"/>
                <a:gd name="T53" fmla="*/ 157 h 320"/>
                <a:gd name="T54" fmla="*/ 266 w 320"/>
                <a:gd name="T55" fmla="*/ 149 h 320"/>
                <a:gd name="T56" fmla="*/ 309 w 320"/>
                <a:gd name="T57" fmla="*/ 149 h 320"/>
                <a:gd name="T58" fmla="*/ 320 w 320"/>
                <a:gd name="T59" fmla="*/ 160 h 320"/>
                <a:gd name="T60" fmla="*/ 309 w 320"/>
                <a:gd name="T61" fmla="*/ 170 h 320"/>
                <a:gd name="T62" fmla="*/ 275 w 320"/>
                <a:gd name="T63" fmla="*/ 170 h 320"/>
                <a:gd name="T64" fmla="*/ 266 w 320"/>
                <a:gd name="T65" fmla="*/ 205 h 320"/>
                <a:gd name="T66" fmla="*/ 256 w 320"/>
                <a:gd name="T67" fmla="*/ 213 h 320"/>
                <a:gd name="T68" fmla="*/ 246 w 320"/>
                <a:gd name="T69" fmla="*/ 206 h 320"/>
                <a:gd name="T70" fmla="*/ 226 w 320"/>
                <a:gd name="T71" fmla="*/ 147 h 320"/>
                <a:gd name="T72" fmla="*/ 191 w 320"/>
                <a:gd name="T73" fmla="*/ 311 h 320"/>
                <a:gd name="T74" fmla="*/ 181 w 320"/>
                <a:gd name="T75"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320">
                  <a:moveTo>
                    <a:pt x="181" y="320"/>
                  </a:moveTo>
                  <a:cubicBezTo>
                    <a:pt x="181" y="320"/>
                    <a:pt x="181" y="320"/>
                    <a:pt x="181" y="320"/>
                  </a:cubicBezTo>
                  <a:cubicBezTo>
                    <a:pt x="176" y="320"/>
                    <a:pt x="171" y="316"/>
                    <a:pt x="171" y="311"/>
                  </a:cubicBezTo>
                  <a:cubicBezTo>
                    <a:pt x="126" y="63"/>
                    <a:pt x="126" y="63"/>
                    <a:pt x="126" y="63"/>
                  </a:cubicBezTo>
                  <a:cubicBezTo>
                    <a:pt x="95" y="194"/>
                    <a:pt x="95" y="194"/>
                    <a:pt x="95" y="194"/>
                  </a:cubicBezTo>
                  <a:cubicBezTo>
                    <a:pt x="94" y="199"/>
                    <a:pt x="90" y="202"/>
                    <a:pt x="85" y="202"/>
                  </a:cubicBezTo>
                  <a:cubicBezTo>
                    <a:pt x="81" y="203"/>
                    <a:pt x="76" y="200"/>
                    <a:pt x="75" y="195"/>
                  </a:cubicBezTo>
                  <a:cubicBezTo>
                    <a:pt x="60" y="152"/>
                    <a:pt x="60" y="152"/>
                    <a:pt x="60" y="152"/>
                  </a:cubicBezTo>
                  <a:cubicBezTo>
                    <a:pt x="51" y="166"/>
                    <a:pt x="51" y="166"/>
                    <a:pt x="51" y="166"/>
                  </a:cubicBezTo>
                  <a:cubicBezTo>
                    <a:pt x="49" y="169"/>
                    <a:pt x="46" y="170"/>
                    <a:pt x="42" y="170"/>
                  </a:cubicBezTo>
                  <a:cubicBezTo>
                    <a:pt x="10" y="170"/>
                    <a:pt x="10" y="170"/>
                    <a:pt x="10" y="170"/>
                  </a:cubicBezTo>
                  <a:cubicBezTo>
                    <a:pt x="4" y="170"/>
                    <a:pt x="0" y="166"/>
                    <a:pt x="0" y="160"/>
                  </a:cubicBezTo>
                  <a:cubicBezTo>
                    <a:pt x="0" y="154"/>
                    <a:pt x="4" y="149"/>
                    <a:pt x="10" y="149"/>
                  </a:cubicBezTo>
                  <a:cubicBezTo>
                    <a:pt x="37" y="149"/>
                    <a:pt x="37" y="149"/>
                    <a:pt x="37" y="149"/>
                  </a:cubicBezTo>
                  <a:cubicBezTo>
                    <a:pt x="55" y="122"/>
                    <a:pt x="55" y="122"/>
                    <a:pt x="55" y="122"/>
                  </a:cubicBezTo>
                  <a:cubicBezTo>
                    <a:pt x="57" y="118"/>
                    <a:pt x="61" y="117"/>
                    <a:pt x="65" y="117"/>
                  </a:cubicBezTo>
                  <a:cubicBezTo>
                    <a:pt x="69" y="118"/>
                    <a:pt x="72" y="120"/>
                    <a:pt x="74" y="124"/>
                  </a:cubicBezTo>
                  <a:cubicBezTo>
                    <a:pt x="83" y="153"/>
                    <a:pt x="83" y="153"/>
                    <a:pt x="83" y="153"/>
                  </a:cubicBezTo>
                  <a:cubicBezTo>
                    <a:pt x="117" y="8"/>
                    <a:pt x="117" y="8"/>
                    <a:pt x="117" y="8"/>
                  </a:cubicBezTo>
                  <a:cubicBezTo>
                    <a:pt x="118" y="3"/>
                    <a:pt x="123" y="0"/>
                    <a:pt x="128" y="0"/>
                  </a:cubicBezTo>
                  <a:cubicBezTo>
                    <a:pt x="133" y="0"/>
                    <a:pt x="137" y="3"/>
                    <a:pt x="138" y="8"/>
                  </a:cubicBezTo>
                  <a:cubicBezTo>
                    <a:pt x="182" y="253"/>
                    <a:pt x="182" y="253"/>
                    <a:pt x="182" y="253"/>
                  </a:cubicBezTo>
                  <a:cubicBezTo>
                    <a:pt x="213" y="104"/>
                    <a:pt x="213" y="104"/>
                    <a:pt x="213" y="104"/>
                  </a:cubicBezTo>
                  <a:cubicBezTo>
                    <a:pt x="214" y="99"/>
                    <a:pt x="218" y="96"/>
                    <a:pt x="223" y="96"/>
                  </a:cubicBezTo>
                  <a:cubicBezTo>
                    <a:pt x="228" y="95"/>
                    <a:pt x="232" y="98"/>
                    <a:pt x="234" y="103"/>
                  </a:cubicBezTo>
                  <a:cubicBezTo>
                    <a:pt x="254" y="164"/>
                    <a:pt x="254" y="164"/>
                    <a:pt x="254" y="164"/>
                  </a:cubicBezTo>
                  <a:cubicBezTo>
                    <a:pt x="256" y="157"/>
                    <a:pt x="256" y="157"/>
                    <a:pt x="256" y="157"/>
                  </a:cubicBezTo>
                  <a:cubicBezTo>
                    <a:pt x="257" y="152"/>
                    <a:pt x="261" y="149"/>
                    <a:pt x="266" y="149"/>
                  </a:cubicBezTo>
                  <a:cubicBezTo>
                    <a:pt x="309" y="149"/>
                    <a:pt x="309" y="149"/>
                    <a:pt x="309" y="149"/>
                  </a:cubicBezTo>
                  <a:cubicBezTo>
                    <a:pt x="315" y="149"/>
                    <a:pt x="320" y="154"/>
                    <a:pt x="320" y="160"/>
                  </a:cubicBezTo>
                  <a:cubicBezTo>
                    <a:pt x="320" y="166"/>
                    <a:pt x="315" y="170"/>
                    <a:pt x="309" y="170"/>
                  </a:cubicBezTo>
                  <a:cubicBezTo>
                    <a:pt x="275" y="170"/>
                    <a:pt x="275" y="170"/>
                    <a:pt x="275" y="170"/>
                  </a:cubicBezTo>
                  <a:cubicBezTo>
                    <a:pt x="266" y="205"/>
                    <a:pt x="266" y="205"/>
                    <a:pt x="266" y="205"/>
                  </a:cubicBezTo>
                  <a:cubicBezTo>
                    <a:pt x="265" y="210"/>
                    <a:pt x="261" y="213"/>
                    <a:pt x="256" y="213"/>
                  </a:cubicBezTo>
                  <a:cubicBezTo>
                    <a:pt x="251" y="213"/>
                    <a:pt x="247" y="210"/>
                    <a:pt x="246" y="206"/>
                  </a:cubicBezTo>
                  <a:cubicBezTo>
                    <a:pt x="226" y="147"/>
                    <a:pt x="226" y="147"/>
                    <a:pt x="226" y="147"/>
                  </a:cubicBezTo>
                  <a:cubicBezTo>
                    <a:pt x="191" y="311"/>
                    <a:pt x="191" y="311"/>
                    <a:pt x="191" y="311"/>
                  </a:cubicBezTo>
                  <a:cubicBezTo>
                    <a:pt x="190" y="316"/>
                    <a:pt x="186" y="320"/>
                    <a:pt x="181" y="32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7" name="Freeform 254"/>
            <p:cNvSpPr>
              <a:spLocks noEditPoints="1"/>
            </p:cNvSpPr>
            <p:nvPr/>
          </p:nvSpPr>
          <p:spPr bwMode="auto">
            <a:xfrm>
              <a:off x="5024" y="718"/>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78" name="Group 977"/>
          <p:cNvGrpSpPr>
            <a:grpSpLocks noChangeAspect="1"/>
          </p:cNvGrpSpPr>
          <p:nvPr/>
        </p:nvGrpSpPr>
        <p:grpSpPr bwMode="auto">
          <a:xfrm>
            <a:off x="2997933" y="1624456"/>
            <a:ext cx="688042" cy="688042"/>
            <a:chOff x="1925" y="3985"/>
            <a:chExt cx="340" cy="340"/>
          </a:xfrm>
          <a:solidFill>
            <a:schemeClr val="bg1"/>
          </a:solidFill>
        </p:grpSpPr>
        <p:sp>
          <p:nvSpPr>
            <p:cNvPr id="79" name="Freeform 978"/>
            <p:cNvSpPr>
              <a:spLocks noEditPoints="1"/>
            </p:cNvSpPr>
            <p:nvPr/>
          </p:nvSpPr>
          <p:spPr bwMode="auto">
            <a:xfrm>
              <a:off x="2017" y="4049"/>
              <a:ext cx="156" cy="212"/>
            </a:xfrm>
            <a:custGeom>
              <a:avLst/>
              <a:gdLst>
                <a:gd name="T0" fmla="*/ 118 w 235"/>
                <a:gd name="T1" fmla="*/ 0 h 320"/>
                <a:gd name="T2" fmla="*/ 118 w 235"/>
                <a:gd name="T3" fmla="*/ 0 h 320"/>
                <a:gd name="T4" fmla="*/ 117 w 235"/>
                <a:gd name="T5" fmla="*/ 0 h 320"/>
                <a:gd name="T6" fmla="*/ 0 w 235"/>
                <a:gd name="T7" fmla="*/ 117 h 320"/>
                <a:gd name="T8" fmla="*/ 17 w 235"/>
                <a:gd name="T9" fmla="*/ 176 h 320"/>
                <a:gd name="T10" fmla="*/ 109 w 235"/>
                <a:gd name="T11" fmla="*/ 315 h 320"/>
                <a:gd name="T12" fmla="*/ 117 w 235"/>
                <a:gd name="T13" fmla="*/ 320 h 320"/>
                <a:gd name="T14" fmla="*/ 118 w 235"/>
                <a:gd name="T15" fmla="*/ 320 h 320"/>
                <a:gd name="T16" fmla="*/ 118 w 235"/>
                <a:gd name="T17" fmla="*/ 320 h 320"/>
                <a:gd name="T18" fmla="*/ 127 w 235"/>
                <a:gd name="T19" fmla="*/ 315 h 320"/>
                <a:gd name="T20" fmla="*/ 219 w 235"/>
                <a:gd name="T21" fmla="*/ 176 h 320"/>
                <a:gd name="T22" fmla="*/ 235 w 235"/>
                <a:gd name="T23" fmla="*/ 117 h 320"/>
                <a:gd name="T24" fmla="*/ 118 w 235"/>
                <a:gd name="T25" fmla="*/ 0 h 320"/>
                <a:gd name="T26" fmla="*/ 201 w 235"/>
                <a:gd name="T27" fmla="*/ 164 h 320"/>
                <a:gd name="T28" fmla="*/ 118 w 235"/>
                <a:gd name="T29" fmla="*/ 290 h 320"/>
                <a:gd name="T30" fmla="*/ 35 w 235"/>
                <a:gd name="T31" fmla="*/ 165 h 320"/>
                <a:gd name="T32" fmla="*/ 22 w 235"/>
                <a:gd name="T33" fmla="*/ 117 h 320"/>
                <a:gd name="T34" fmla="*/ 117 w 235"/>
                <a:gd name="T35" fmla="*/ 21 h 320"/>
                <a:gd name="T36" fmla="*/ 118 w 235"/>
                <a:gd name="T37" fmla="*/ 21 h 320"/>
                <a:gd name="T38" fmla="*/ 118 w 235"/>
                <a:gd name="T39" fmla="*/ 21 h 320"/>
                <a:gd name="T40" fmla="*/ 213 w 235"/>
                <a:gd name="T41" fmla="*/ 117 h 320"/>
                <a:gd name="T42" fmla="*/ 201 w 235"/>
                <a:gd name="T43" fmla="*/ 164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5" h="320">
                  <a:moveTo>
                    <a:pt x="118" y="0"/>
                  </a:moveTo>
                  <a:cubicBezTo>
                    <a:pt x="118" y="0"/>
                    <a:pt x="118" y="0"/>
                    <a:pt x="118" y="0"/>
                  </a:cubicBezTo>
                  <a:cubicBezTo>
                    <a:pt x="118" y="0"/>
                    <a:pt x="117" y="0"/>
                    <a:pt x="117" y="0"/>
                  </a:cubicBezTo>
                  <a:cubicBezTo>
                    <a:pt x="53" y="0"/>
                    <a:pt x="0" y="52"/>
                    <a:pt x="0" y="117"/>
                  </a:cubicBezTo>
                  <a:cubicBezTo>
                    <a:pt x="0" y="139"/>
                    <a:pt x="5" y="156"/>
                    <a:pt x="17" y="176"/>
                  </a:cubicBezTo>
                  <a:cubicBezTo>
                    <a:pt x="109" y="315"/>
                    <a:pt x="109" y="315"/>
                    <a:pt x="109" y="315"/>
                  </a:cubicBezTo>
                  <a:cubicBezTo>
                    <a:pt x="111" y="318"/>
                    <a:pt x="114" y="320"/>
                    <a:pt x="117" y="320"/>
                  </a:cubicBezTo>
                  <a:cubicBezTo>
                    <a:pt x="117" y="320"/>
                    <a:pt x="118" y="320"/>
                    <a:pt x="118" y="320"/>
                  </a:cubicBezTo>
                  <a:cubicBezTo>
                    <a:pt x="118" y="320"/>
                    <a:pt x="118" y="320"/>
                    <a:pt x="118" y="320"/>
                  </a:cubicBezTo>
                  <a:cubicBezTo>
                    <a:pt x="121" y="320"/>
                    <a:pt x="125" y="318"/>
                    <a:pt x="127" y="315"/>
                  </a:cubicBezTo>
                  <a:cubicBezTo>
                    <a:pt x="219" y="176"/>
                    <a:pt x="219" y="176"/>
                    <a:pt x="219" y="176"/>
                  </a:cubicBezTo>
                  <a:cubicBezTo>
                    <a:pt x="230" y="156"/>
                    <a:pt x="235" y="139"/>
                    <a:pt x="235" y="117"/>
                  </a:cubicBezTo>
                  <a:cubicBezTo>
                    <a:pt x="235" y="52"/>
                    <a:pt x="182" y="0"/>
                    <a:pt x="118" y="0"/>
                  </a:cubicBezTo>
                  <a:close/>
                  <a:moveTo>
                    <a:pt x="201" y="164"/>
                  </a:moveTo>
                  <a:cubicBezTo>
                    <a:pt x="118" y="290"/>
                    <a:pt x="118" y="290"/>
                    <a:pt x="118" y="290"/>
                  </a:cubicBezTo>
                  <a:cubicBezTo>
                    <a:pt x="35" y="165"/>
                    <a:pt x="35" y="165"/>
                    <a:pt x="35" y="165"/>
                  </a:cubicBezTo>
                  <a:cubicBezTo>
                    <a:pt x="25" y="149"/>
                    <a:pt x="22" y="135"/>
                    <a:pt x="22" y="117"/>
                  </a:cubicBezTo>
                  <a:cubicBezTo>
                    <a:pt x="22" y="64"/>
                    <a:pt x="65" y="21"/>
                    <a:pt x="117" y="21"/>
                  </a:cubicBezTo>
                  <a:cubicBezTo>
                    <a:pt x="117" y="21"/>
                    <a:pt x="118" y="21"/>
                    <a:pt x="118" y="21"/>
                  </a:cubicBezTo>
                  <a:cubicBezTo>
                    <a:pt x="118" y="21"/>
                    <a:pt x="118" y="21"/>
                    <a:pt x="118" y="21"/>
                  </a:cubicBezTo>
                  <a:cubicBezTo>
                    <a:pt x="170" y="21"/>
                    <a:pt x="213" y="64"/>
                    <a:pt x="213" y="117"/>
                  </a:cubicBezTo>
                  <a:cubicBezTo>
                    <a:pt x="213" y="135"/>
                    <a:pt x="210" y="149"/>
                    <a:pt x="201" y="1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0" name="Freeform 979"/>
            <p:cNvSpPr>
              <a:spLocks noEditPoints="1"/>
            </p:cNvSpPr>
            <p:nvPr/>
          </p:nvSpPr>
          <p:spPr bwMode="auto">
            <a:xfrm>
              <a:off x="2059" y="4091"/>
              <a:ext cx="71" cy="71"/>
            </a:xfrm>
            <a:custGeom>
              <a:avLst/>
              <a:gdLst>
                <a:gd name="T0" fmla="*/ 54 w 107"/>
                <a:gd name="T1" fmla="*/ 0 h 106"/>
                <a:gd name="T2" fmla="*/ 0 w 107"/>
                <a:gd name="T3" fmla="*/ 53 h 106"/>
                <a:gd name="T4" fmla="*/ 54 w 107"/>
                <a:gd name="T5" fmla="*/ 106 h 106"/>
                <a:gd name="T6" fmla="*/ 107 w 107"/>
                <a:gd name="T7" fmla="*/ 53 h 106"/>
                <a:gd name="T8" fmla="*/ 54 w 107"/>
                <a:gd name="T9" fmla="*/ 0 h 106"/>
                <a:gd name="T10" fmla="*/ 54 w 107"/>
                <a:gd name="T11" fmla="*/ 85 h 106"/>
                <a:gd name="T12" fmla="*/ 22 w 107"/>
                <a:gd name="T13" fmla="*/ 53 h 106"/>
                <a:gd name="T14" fmla="*/ 54 w 107"/>
                <a:gd name="T15" fmla="*/ 21 h 106"/>
                <a:gd name="T16" fmla="*/ 86 w 107"/>
                <a:gd name="T17" fmla="*/ 53 h 106"/>
                <a:gd name="T18" fmla="*/ 54 w 107"/>
                <a:gd name="T19" fmla="*/ 8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106">
                  <a:moveTo>
                    <a:pt x="54" y="0"/>
                  </a:moveTo>
                  <a:cubicBezTo>
                    <a:pt x="24" y="0"/>
                    <a:pt x="0" y="24"/>
                    <a:pt x="0" y="53"/>
                  </a:cubicBezTo>
                  <a:cubicBezTo>
                    <a:pt x="0" y="82"/>
                    <a:pt x="24" y="106"/>
                    <a:pt x="54" y="106"/>
                  </a:cubicBezTo>
                  <a:cubicBezTo>
                    <a:pt x="83" y="106"/>
                    <a:pt x="107" y="82"/>
                    <a:pt x="107" y="53"/>
                  </a:cubicBezTo>
                  <a:cubicBezTo>
                    <a:pt x="107" y="24"/>
                    <a:pt x="83" y="0"/>
                    <a:pt x="54" y="0"/>
                  </a:cubicBezTo>
                  <a:close/>
                  <a:moveTo>
                    <a:pt x="54" y="85"/>
                  </a:moveTo>
                  <a:cubicBezTo>
                    <a:pt x="36" y="85"/>
                    <a:pt x="22" y="71"/>
                    <a:pt x="22" y="53"/>
                  </a:cubicBezTo>
                  <a:cubicBezTo>
                    <a:pt x="22" y="35"/>
                    <a:pt x="36" y="21"/>
                    <a:pt x="54" y="21"/>
                  </a:cubicBezTo>
                  <a:cubicBezTo>
                    <a:pt x="71" y="21"/>
                    <a:pt x="86" y="35"/>
                    <a:pt x="86" y="53"/>
                  </a:cubicBezTo>
                  <a:cubicBezTo>
                    <a:pt x="86" y="71"/>
                    <a:pt x="71" y="85"/>
                    <a:pt x="54" y="8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1" name="Freeform 980"/>
            <p:cNvSpPr>
              <a:spLocks noEditPoints="1"/>
            </p:cNvSpPr>
            <p:nvPr/>
          </p:nvSpPr>
          <p:spPr bwMode="auto">
            <a:xfrm>
              <a:off x="1925" y="3985"/>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82" name="Group 669"/>
          <p:cNvGrpSpPr>
            <a:grpSpLocks noChangeAspect="1"/>
          </p:cNvGrpSpPr>
          <p:nvPr/>
        </p:nvGrpSpPr>
        <p:grpSpPr bwMode="auto">
          <a:xfrm>
            <a:off x="5577003" y="1842526"/>
            <a:ext cx="708758" cy="708758"/>
            <a:chOff x="1910" y="2326"/>
            <a:chExt cx="340" cy="340"/>
          </a:xfrm>
          <a:solidFill>
            <a:schemeClr val="bg1"/>
          </a:solidFill>
        </p:grpSpPr>
        <p:sp>
          <p:nvSpPr>
            <p:cNvPr id="83" name="Freeform 670"/>
            <p:cNvSpPr>
              <a:spLocks noEditPoints="1"/>
            </p:cNvSpPr>
            <p:nvPr/>
          </p:nvSpPr>
          <p:spPr bwMode="auto">
            <a:xfrm>
              <a:off x="1910" y="2326"/>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4" name="Freeform 671"/>
            <p:cNvSpPr>
              <a:spLocks noEditPoints="1"/>
            </p:cNvSpPr>
            <p:nvPr/>
          </p:nvSpPr>
          <p:spPr bwMode="auto">
            <a:xfrm>
              <a:off x="1973" y="2390"/>
              <a:ext cx="214" cy="212"/>
            </a:xfrm>
            <a:custGeom>
              <a:avLst/>
              <a:gdLst>
                <a:gd name="T0" fmla="*/ 298 w 322"/>
                <a:gd name="T1" fmla="*/ 67 h 320"/>
                <a:gd name="T2" fmla="*/ 246 w 322"/>
                <a:gd name="T3" fmla="*/ 55 h 320"/>
                <a:gd name="T4" fmla="*/ 246 w 322"/>
                <a:gd name="T5" fmla="*/ 10 h 320"/>
                <a:gd name="T6" fmla="*/ 235 w 322"/>
                <a:gd name="T7" fmla="*/ 0 h 320"/>
                <a:gd name="T8" fmla="*/ 86 w 322"/>
                <a:gd name="T9" fmla="*/ 0 h 320"/>
                <a:gd name="T10" fmla="*/ 75 w 322"/>
                <a:gd name="T11" fmla="*/ 10 h 320"/>
                <a:gd name="T12" fmla="*/ 76 w 322"/>
                <a:gd name="T13" fmla="*/ 55 h 320"/>
                <a:gd name="T14" fmla="*/ 23 w 322"/>
                <a:gd name="T15" fmla="*/ 67 h 320"/>
                <a:gd name="T16" fmla="*/ 52 w 322"/>
                <a:gd name="T17" fmla="*/ 177 h 320"/>
                <a:gd name="T18" fmla="*/ 104 w 322"/>
                <a:gd name="T19" fmla="*/ 213 h 320"/>
                <a:gd name="T20" fmla="*/ 107 w 322"/>
                <a:gd name="T21" fmla="*/ 213 h 320"/>
                <a:gd name="T22" fmla="*/ 109 w 322"/>
                <a:gd name="T23" fmla="*/ 213 h 320"/>
                <a:gd name="T24" fmla="*/ 121 w 322"/>
                <a:gd name="T25" fmla="*/ 227 h 320"/>
                <a:gd name="T26" fmla="*/ 146 w 322"/>
                <a:gd name="T27" fmla="*/ 243 h 320"/>
                <a:gd name="T28" fmla="*/ 119 w 322"/>
                <a:gd name="T29" fmla="*/ 305 h 320"/>
                <a:gd name="T30" fmla="*/ 120 w 322"/>
                <a:gd name="T31" fmla="*/ 315 h 320"/>
                <a:gd name="T32" fmla="*/ 129 w 322"/>
                <a:gd name="T33" fmla="*/ 320 h 320"/>
                <a:gd name="T34" fmla="*/ 193 w 322"/>
                <a:gd name="T35" fmla="*/ 320 h 320"/>
                <a:gd name="T36" fmla="*/ 202 w 322"/>
                <a:gd name="T37" fmla="*/ 315 h 320"/>
                <a:gd name="T38" fmla="*/ 202 w 322"/>
                <a:gd name="T39" fmla="*/ 305 h 320"/>
                <a:gd name="T40" fmla="*/ 176 w 322"/>
                <a:gd name="T41" fmla="*/ 243 h 320"/>
                <a:gd name="T42" fmla="*/ 201 w 322"/>
                <a:gd name="T43" fmla="*/ 227 h 320"/>
                <a:gd name="T44" fmla="*/ 212 w 322"/>
                <a:gd name="T45" fmla="*/ 213 h 320"/>
                <a:gd name="T46" fmla="*/ 214 w 322"/>
                <a:gd name="T47" fmla="*/ 213 h 320"/>
                <a:gd name="T48" fmla="*/ 217 w 322"/>
                <a:gd name="T49" fmla="*/ 213 h 320"/>
                <a:gd name="T50" fmla="*/ 270 w 322"/>
                <a:gd name="T51" fmla="*/ 177 h 320"/>
                <a:gd name="T52" fmla="*/ 298 w 322"/>
                <a:gd name="T53" fmla="*/ 67 h 320"/>
                <a:gd name="T54" fmla="*/ 66 w 322"/>
                <a:gd name="T55" fmla="*/ 161 h 320"/>
                <a:gd name="T56" fmla="*/ 39 w 322"/>
                <a:gd name="T57" fmla="*/ 81 h 320"/>
                <a:gd name="T58" fmla="*/ 77 w 322"/>
                <a:gd name="T59" fmla="*/ 77 h 320"/>
                <a:gd name="T60" fmla="*/ 97 w 322"/>
                <a:gd name="T61" fmla="*/ 186 h 320"/>
                <a:gd name="T62" fmla="*/ 66 w 322"/>
                <a:gd name="T63" fmla="*/ 161 h 320"/>
                <a:gd name="T64" fmla="*/ 145 w 322"/>
                <a:gd name="T65" fmla="*/ 298 h 320"/>
                <a:gd name="T66" fmla="*/ 161 w 322"/>
                <a:gd name="T67" fmla="*/ 262 h 320"/>
                <a:gd name="T68" fmla="*/ 176 w 322"/>
                <a:gd name="T69" fmla="*/ 298 h 320"/>
                <a:gd name="T70" fmla="*/ 145 w 322"/>
                <a:gd name="T71" fmla="*/ 298 h 320"/>
                <a:gd name="T72" fmla="*/ 185 w 322"/>
                <a:gd name="T73" fmla="*/ 213 h 320"/>
                <a:gd name="T74" fmla="*/ 161 w 322"/>
                <a:gd name="T75" fmla="*/ 224 h 320"/>
                <a:gd name="T76" fmla="*/ 136 w 322"/>
                <a:gd name="T77" fmla="*/ 213 h 320"/>
                <a:gd name="T78" fmla="*/ 96 w 322"/>
                <a:gd name="T79" fmla="*/ 21 h 320"/>
                <a:gd name="T80" fmla="*/ 225 w 322"/>
                <a:gd name="T81" fmla="*/ 21 h 320"/>
                <a:gd name="T82" fmla="*/ 185 w 322"/>
                <a:gd name="T83" fmla="*/ 213 h 320"/>
                <a:gd name="T84" fmla="*/ 255 w 322"/>
                <a:gd name="T85" fmla="*/ 161 h 320"/>
                <a:gd name="T86" fmla="*/ 225 w 322"/>
                <a:gd name="T87" fmla="*/ 186 h 320"/>
                <a:gd name="T88" fmla="*/ 245 w 322"/>
                <a:gd name="T89" fmla="*/ 77 h 320"/>
                <a:gd name="T90" fmla="*/ 283 w 322"/>
                <a:gd name="T91" fmla="*/ 81 h 320"/>
                <a:gd name="T92" fmla="*/ 255 w 322"/>
                <a:gd name="T93" fmla="*/ 161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2" h="320">
                  <a:moveTo>
                    <a:pt x="298" y="67"/>
                  </a:moveTo>
                  <a:cubicBezTo>
                    <a:pt x="286" y="54"/>
                    <a:pt x="268" y="50"/>
                    <a:pt x="246" y="55"/>
                  </a:cubicBezTo>
                  <a:cubicBezTo>
                    <a:pt x="247" y="30"/>
                    <a:pt x="246" y="12"/>
                    <a:pt x="246" y="10"/>
                  </a:cubicBezTo>
                  <a:cubicBezTo>
                    <a:pt x="246" y="4"/>
                    <a:pt x="241" y="0"/>
                    <a:pt x="235" y="0"/>
                  </a:cubicBezTo>
                  <a:cubicBezTo>
                    <a:pt x="86" y="0"/>
                    <a:pt x="86" y="0"/>
                    <a:pt x="86" y="0"/>
                  </a:cubicBezTo>
                  <a:cubicBezTo>
                    <a:pt x="80" y="0"/>
                    <a:pt x="76" y="4"/>
                    <a:pt x="75" y="10"/>
                  </a:cubicBezTo>
                  <a:cubicBezTo>
                    <a:pt x="75" y="12"/>
                    <a:pt x="75" y="30"/>
                    <a:pt x="76" y="55"/>
                  </a:cubicBezTo>
                  <a:cubicBezTo>
                    <a:pt x="54" y="50"/>
                    <a:pt x="35" y="54"/>
                    <a:pt x="23" y="67"/>
                  </a:cubicBezTo>
                  <a:cubicBezTo>
                    <a:pt x="0" y="92"/>
                    <a:pt x="12" y="140"/>
                    <a:pt x="52" y="177"/>
                  </a:cubicBezTo>
                  <a:cubicBezTo>
                    <a:pt x="67" y="191"/>
                    <a:pt x="85" y="207"/>
                    <a:pt x="104" y="213"/>
                  </a:cubicBezTo>
                  <a:cubicBezTo>
                    <a:pt x="105" y="213"/>
                    <a:pt x="106" y="213"/>
                    <a:pt x="107" y="213"/>
                  </a:cubicBezTo>
                  <a:cubicBezTo>
                    <a:pt x="108" y="213"/>
                    <a:pt x="109" y="213"/>
                    <a:pt x="109" y="213"/>
                  </a:cubicBezTo>
                  <a:cubicBezTo>
                    <a:pt x="113" y="218"/>
                    <a:pt x="117" y="223"/>
                    <a:pt x="121" y="227"/>
                  </a:cubicBezTo>
                  <a:cubicBezTo>
                    <a:pt x="128" y="235"/>
                    <a:pt x="136" y="240"/>
                    <a:pt x="146" y="243"/>
                  </a:cubicBezTo>
                  <a:cubicBezTo>
                    <a:pt x="119" y="305"/>
                    <a:pt x="119" y="305"/>
                    <a:pt x="119" y="305"/>
                  </a:cubicBezTo>
                  <a:cubicBezTo>
                    <a:pt x="117" y="308"/>
                    <a:pt x="118" y="312"/>
                    <a:pt x="120" y="315"/>
                  </a:cubicBezTo>
                  <a:cubicBezTo>
                    <a:pt x="122" y="318"/>
                    <a:pt x="125" y="320"/>
                    <a:pt x="129" y="320"/>
                  </a:cubicBezTo>
                  <a:cubicBezTo>
                    <a:pt x="193" y="320"/>
                    <a:pt x="193" y="320"/>
                    <a:pt x="193" y="320"/>
                  </a:cubicBezTo>
                  <a:cubicBezTo>
                    <a:pt x="196" y="320"/>
                    <a:pt x="200" y="318"/>
                    <a:pt x="202" y="315"/>
                  </a:cubicBezTo>
                  <a:cubicBezTo>
                    <a:pt x="204" y="312"/>
                    <a:pt x="204" y="308"/>
                    <a:pt x="202" y="305"/>
                  </a:cubicBezTo>
                  <a:cubicBezTo>
                    <a:pt x="176" y="243"/>
                    <a:pt x="176" y="243"/>
                    <a:pt x="176" y="243"/>
                  </a:cubicBezTo>
                  <a:cubicBezTo>
                    <a:pt x="185" y="240"/>
                    <a:pt x="193" y="235"/>
                    <a:pt x="201" y="227"/>
                  </a:cubicBezTo>
                  <a:cubicBezTo>
                    <a:pt x="205" y="223"/>
                    <a:pt x="209" y="218"/>
                    <a:pt x="212" y="213"/>
                  </a:cubicBezTo>
                  <a:cubicBezTo>
                    <a:pt x="213" y="213"/>
                    <a:pt x="213" y="213"/>
                    <a:pt x="214" y="213"/>
                  </a:cubicBezTo>
                  <a:cubicBezTo>
                    <a:pt x="215" y="213"/>
                    <a:pt x="216" y="213"/>
                    <a:pt x="217" y="213"/>
                  </a:cubicBezTo>
                  <a:cubicBezTo>
                    <a:pt x="236" y="207"/>
                    <a:pt x="254" y="191"/>
                    <a:pt x="270" y="177"/>
                  </a:cubicBezTo>
                  <a:cubicBezTo>
                    <a:pt x="309" y="140"/>
                    <a:pt x="322" y="92"/>
                    <a:pt x="298" y="67"/>
                  </a:cubicBezTo>
                  <a:close/>
                  <a:moveTo>
                    <a:pt x="66" y="161"/>
                  </a:moveTo>
                  <a:cubicBezTo>
                    <a:pt x="37" y="134"/>
                    <a:pt x="24" y="97"/>
                    <a:pt x="39" y="81"/>
                  </a:cubicBezTo>
                  <a:cubicBezTo>
                    <a:pt x="46" y="74"/>
                    <a:pt x="60" y="72"/>
                    <a:pt x="77" y="77"/>
                  </a:cubicBezTo>
                  <a:cubicBezTo>
                    <a:pt x="79" y="112"/>
                    <a:pt x="85" y="153"/>
                    <a:pt x="97" y="186"/>
                  </a:cubicBezTo>
                  <a:cubicBezTo>
                    <a:pt x="86" y="179"/>
                    <a:pt x="76" y="170"/>
                    <a:pt x="66" y="161"/>
                  </a:cubicBezTo>
                  <a:close/>
                  <a:moveTo>
                    <a:pt x="145" y="298"/>
                  </a:moveTo>
                  <a:cubicBezTo>
                    <a:pt x="161" y="262"/>
                    <a:pt x="161" y="262"/>
                    <a:pt x="161" y="262"/>
                  </a:cubicBezTo>
                  <a:cubicBezTo>
                    <a:pt x="176" y="298"/>
                    <a:pt x="176" y="298"/>
                    <a:pt x="176" y="298"/>
                  </a:cubicBezTo>
                  <a:lnTo>
                    <a:pt x="145" y="298"/>
                  </a:lnTo>
                  <a:close/>
                  <a:moveTo>
                    <a:pt x="185" y="213"/>
                  </a:moveTo>
                  <a:cubicBezTo>
                    <a:pt x="178" y="220"/>
                    <a:pt x="170" y="224"/>
                    <a:pt x="161" y="224"/>
                  </a:cubicBezTo>
                  <a:cubicBezTo>
                    <a:pt x="151" y="224"/>
                    <a:pt x="143" y="220"/>
                    <a:pt x="136" y="213"/>
                  </a:cubicBezTo>
                  <a:cubicBezTo>
                    <a:pt x="102" y="177"/>
                    <a:pt x="96" y="70"/>
                    <a:pt x="96" y="21"/>
                  </a:cubicBezTo>
                  <a:cubicBezTo>
                    <a:pt x="225" y="21"/>
                    <a:pt x="225" y="21"/>
                    <a:pt x="225" y="21"/>
                  </a:cubicBezTo>
                  <a:cubicBezTo>
                    <a:pt x="225" y="70"/>
                    <a:pt x="220" y="177"/>
                    <a:pt x="185" y="213"/>
                  </a:cubicBezTo>
                  <a:close/>
                  <a:moveTo>
                    <a:pt x="255" y="161"/>
                  </a:moveTo>
                  <a:cubicBezTo>
                    <a:pt x="246" y="170"/>
                    <a:pt x="235" y="179"/>
                    <a:pt x="225" y="186"/>
                  </a:cubicBezTo>
                  <a:cubicBezTo>
                    <a:pt x="237" y="153"/>
                    <a:pt x="242" y="112"/>
                    <a:pt x="245" y="77"/>
                  </a:cubicBezTo>
                  <a:cubicBezTo>
                    <a:pt x="261" y="72"/>
                    <a:pt x="275" y="74"/>
                    <a:pt x="283" y="81"/>
                  </a:cubicBezTo>
                  <a:cubicBezTo>
                    <a:pt x="297" y="97"/>
                    <a:pt x="284" y="134"/>
                    <a:pt x="255" y="161"/>
                  </a:cubicBezTo>
                  <a:close/>
                </a:path>
              </a:pathLst>
            </a:custGeom>
            <a:grpFill/>
            <a:ln>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39" name="Rectangle 38"/>
          <p:cNvSpPr/>
          <p:nvPr/>
        </p:nvSpPr>
        <p:spPr>
          <a:xfrm>
            <a:off x="3568458" y="2602606"/>
            <a:ext cx="2007085" cy="2154436"/>
          </a:xfrm>
          <a:prstGeom prst="rect">
            <a:avLst/>
          </a:prstGeom>
        </p:spPr>
        <p:txBody>
          <a:bodyPr wrap="square" lIns="0" tIns="0" rIns="0" bIns="0" anchor="ctr" anchorCtr="0">
            <a:spAutoFit/>
          </a:bodyPr>
          <a:lstStyle/>
          <a:p>
            <a:pPr lvl="0" algn="ctr" defTabSz="457200">
              <a:defRPr/>
            </a:pPr>
            <a:r>
              <a:rPr lang="en-US" sz="1400" b="1" dirty="0">
                <a:solidFill>
                  <a:schemeClr val="bg1"/>
                </a:solidFill>
              </a:rPr>
              <a:t>Kentucky HEALTH Vision </a:t>
            </a:r>
            <a:br>
              <a:rPr lang="en-US" sz="1400" b="1" dirty="0">
                <a:solidFill>
                  <a:schemeClr val="bg1"/>
                </a:solidFill>
              </a:rPr>
            </a:br>
            <a:r>
              <a:rPr lang="en-US" sz="1400" dirty="0">
                <a:solidFill>
                  <a:schemeClr val="bg1"/>
                </a:solidFill>
                <a:ea typeface="Calibri" panose="020F0502020204030204" pitchFamily="34" charset="0"/>
                <a:cs typeface="Arial" panose="020B0604020202020204" pitchFamily="34" charset="0"/>
              </a:rPr>
              <a:t>Kentucky HEALTH aims to improve lives and re-envision public assistance as a temporary safety net, not a long-term plan</a:t>
            </a:r>
            <a:r>
              <a:rPr lang="en-US" sz="1400" dirty="0">
                <a:solidFill>
                  <a:schemeClr val="bg1"/>
                </a:solidFill>
              </a:rPr>
              <a:t>. The program aims to improve health by:</a:t>
            </a:r>
          </a:p>
        </p:txBody>
      </p:sp>
    </p:spTree>
    <p:extLst>
      <p:ext uri="{BB962C8B-B14F-4D97-AF65-F5344CB8AC3E}">
        <p14:creationId xmlns:p14="http://schemas.microsoft.com/office/powerpoint/2010/main" val="130270337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53"/>
          <p:cNvSpPr/>
          <p:nvPr/>
        </p:nvSpPr>
        <p:spPr bwMode="gray">
          <a:xfrm>
            <a:off x="384255" y="1548143"/>
            <a:ext cx="2205031" cy="217283"/>
          </a:xfrm>
          <a:custGeom>
            <a:avLst/>
            <a:gdLst>
              <a:gd name="connsiteX0" fmla="*/ 2127564 w 2127564"/>
              <a:gd name="connsiteY0" fmla="*/ 217283 h 217283"/>
              <a:gd name="connsiteX1" fmla="*/ 1765425 w 2127564"/>
              <a:gd name="connsiteY1" fmla="*/ 0 h 217283"/>
              <a:gd name="connsiteX2" fmla="*/ 0 w 2127564"/>
              <a:gd name="connsiteY2" fmla="*/ 0 h 217283"/>
            </a:gdLst>
            <a:ahLst/>
            <a:cxnLst>
              <a:cxn ang="0">
                <a:pos x="connsiteX0" y="connsiteY0"/>
              </a:cxn>
              <a:cxn ang="0">
                <a:pos x="connsiteX1" y="connsiteY1"/>
              </a:cxn>
              <a:cxn ang="0">
                <a:pos x="connsiteX2" y="connsiteY2"/>
              </a:cxn>
            </a:cxnLst>
            <a:rect l="l" t="t" r="r" b="b"/>
            <a:pathLst>
              <a:path w="2127564" h="217283">
                <a:moveTo>
                  <a:pt x="2127564" y="217283"/>
                </a:moveTo>
                <a:lnTo>
                  <a:pt x="1765425" y="0"/>
                </a:lnTo>
                <a:lnTo>
                  <a:pt x="0" y="0"/>
                </a:lnTo>
              </a:path>
            </a:pathLst>
          </a:custGeom>
          <a:noFill/>
          <a:ln w="9525" algn="ctr">
            <a:solidFill>
              <a:schemeClr val="accent6"/>
            </a:solidFill>
            <a:miter lim="800000"/>
            <a:headEnd/>
            <a:tailEnd/>
          </a:ln>
        </p:spPr>
        <p:txBody>
          <a:bodyPr rtlCol="0" anchor="ctr"/>
          <a:lstStyle/>
          <a:p>
            <a:pPr algn="ctr"/>
            <a:endParaRPr lang="en-US" sz="1400" dirty="0">
              <a:solidFill>
                <a:schemeClr val="accent6"/>
              </a:solidFill>
            </a:endParaRPr>
          </a:p>
        </p:txBody>
      </p:sp>
      <p:sp>
        <p:nvSpPr>
          <p:cNvPr id="57" name="Oval 56"/>
          <p:cNvSpPr/>
          <p:nvPr/>
        </p:nvSpPr>
        <p:spPr>
          <a:xfrm>
            <a:off x="2479858" y="1255570"/>
            <a:ext cx="1905337" cy="1905337"/>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58" name="Oval 57"/>
          <p:cNvSpPr>
            <a:spLocks noChangeAspect="1"/>
          </p:cNvSpPr>
          <p:nvPr/>
        </p:nvSpPr>
        <p:spPr>
          <a:xfrm>
            <a:off x="2541000" y="1316712"/>
            <a:ext cx="1783054" cy="1783054"/>
          </a:xfrm>
          <a:prstGeom prst="ellipse">
            <a:avLst/>
          </a:prstGeom>
          <a:solidFill>
            <a:schemeClr val="accent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2" name="Title 1"/>
          <p:cNvSpPr>
            <a:spLocks noGrp="1"/>
          </p:cNvSpPr>
          <p:nvPr>
            <p:ph type="title"/>
          </p:nvPr>
        </p:nvSpPr>
        <p:spPr/>
        <p:txBody>
          <a:bodyPr/>
          <a:lstStyle/>
          <a:p>
            <a:r>
              <a:rPr lang="en-US" dirty="0"/>
              <a:t>Kentucky HEALTH Benefits</a:t>
            </a:r>
          </a:p>
        </p:txBody>
      </p:sp>
      <p:sp>
        <p:nvSpPr>
          <p:cNvPr id="17" name="Freeform 16"/>
          <p:cNvSpPr/>
          <p:nvPr/>
        </p:nvSpPr>
        <p:spPr bwMode="gray">
          <a:xfrm flipH="1">
            <a:off x="6511569" y="1711224"/>
            <a:ext cx="2205031" cy="217283"/>
          </a:xfrm>
          <a:custGeom>
            <a:avLst/>
            <a:gdLst>
              <a:gd name="connsiteX0" fmla="*/ 2127564 w 2127564"/>
              <a:gd name="connsiteY0" fmla="*/ 217283 h 217283"/>
              <a:gd name="connsiteX1" fmla="*/ 1765425 w 2127564"/>
              <a:gd name="connsiteY1" fmla="*/ 0 h 217283"/>
              <a:gd name="connsiteX2" fmla="*/ 0 w 2127564"/>
              <a:gd name="connsiteY2" fmla="*/ 0 h 217283"/>
            </a:gdLst>
            <a:ahLst/>
            <a:cxnLst>
              <a:cxn ang="0">
                <a:pos x="connsiteX0" y="connsiteY0"/>
              </a:cxn>
              <a:cxn ang="0">
                <a:pos x="connsiteX1" y="connsiteY1"/>
              </a:cxn>
              <a:cxn ang="0">
                <a:pos x="connsiteX2" y="connsiteY2"/>
              </a:cxn>
            </a:cxnLst>
            <a:rect l="l" t="t" r="r" b="b"/>
            <a:pathLst>
              <a:path w="2127564" h="217283">
                <a:moveTo>
                  <a:pt x="2127564" y="217283"/>
                </a:moveTo>
                <a:lnTo>
                  <a:pt x="1765425" y="0"/>
                </a:lnTo>
                <a:lnTo>
                  <a:pt x="0" y="0"/>
                </a:lnTo>
              </a:path>
            </a:pathLst>
          </a:custGeom>
          <a:noFill/>
          <a:ln w="9525" algn="ctr">
            <a:solidFill>
              <a:schemeClr val="accent6"/>
            </a:solidFill>
            <a:miter lim="800000"/>
            <a:headEnd/>
            <a:tailEnd/>
          </a:ln>
        </p:spPr>
        <p:txBody>
          <a:bodyPr rtlCol="0" anchor="ctr"/>
          <a:lstStyle/>
          <a:p>
            <a:pPr algn="ctr"/>
            <a:endParaRPr lang="en-US" sz="1400" dirty="0">
              <a:solidFill>
                <a:schemeClr val="accent6"/>
              </a:solidFill>
            </a:endParaRPr>
          </a:p>
        </p:txBody>
      </p:sp>
      <p:sp>
        <p:nvSpPr>
          <p:cNvPr id="21" name="Freeform 20"/>
          <p:cNvSpPr/>
          <p:nvPr/>
        </p:nvSpPr>
        <p:spPr bwMode="gray">
          <a:xfrm flipV="1">
            <a:off x="107984" y="4710159"/>
            <a:ext cx="2205031" cy="217283"/>
          </a:xfrm>
          <a:custGeom>
            <a:avLst/>
            <a:gdLst>
              <a:gd name="connsiteX0" fmla="*/ 2127564 w 2127564"/>
              <a:gd name="connsiteY0" fmla="*/ 217283 h 217283"/>
              <a:gd name="connsiteX1" fmla="*/ 1765425 w 2127564"/>
              <a:gd name="connsiteY1" fmla="*/ 0 h 217283"/>
              <a:gd name="connsiteX2" fmla="*/ 0 w 2127564"/>
              <a:gd name="connsiteY2" fmla="*/ 0 h 217283"/>
            </a:gdLst>
            <a:ahLst/>
            <a:cxnLst>
              <a:cxn ang="0">
                <a:pos x="connsiteX0" y="connsiteY0"/>
              </a:cxn>
              <a:cxn ang="0">
                <a:pos x="connsiteX1" y="connsiteY1"/>
              </a:cxn>
              <a:cxn ang="0">
                <a:pos x="connsiteX2" y="connsiteY2"/>
              </a:cxn>
            </a:cxnLst>
            <a:rect l="l" t="t" r="r" b="b"/>
            <a:pathLst>
              <a:path w="2127564" h="217283">
                <a:moveTo>
                  <a:pt x="2127564" y="217283"/>
                </a:moveTo>
                <a:lnTo>
                  <a:pt x="1765425" y="0"/>
                </a:lnTo>
                <a:lnTo>
                  <a:pt x="0" y="0"/>
                </a:lnTo>
              </a:path>
            </a:pathLst>
          </a:custGeom>
          <a:noFill/>
          <a:ln w="9525" algn="ctr">
            <a:solidFill>
              <a:schemeClr val="accent6"/>
            </a:solidFill>
            <a:miter lim="800000"/>
            <a:headEnd/>
            <a:tailEnd/>
          </a:ln>
        </p:spPr>
        <p:txBody>
          <a:bodyPr rtlCol="0" anchor="ctr"/>
          <a:lstStyle/>
          <a:p>
            <a:pPr algn="ctr"/>
            <a:endParaRPr lang="en-US" sz="1400" dirty="0">
              <a:solidFill>
                <a:schemeClr val="accent6"/>
              </a:solidFill>
            </a:endParaRPr>
          </a:p>
        </p:txBody>
      </p:sp>
      <p:sp>
        <p:nvSpPr>
          <p:cNvPr id="22" name="Rectangle 21"/>
          <p:cNvSpPr/>
          <p:nvPr/>
        </p:nvSpPr>
        <p:spPr>
          <a:xfrm>
            <a:off x="384255" y="4969246"/>
            <a:ext cx="1828800" cy="1292662"/>
          </a:xfrm>
          <a:prstGeom prst="rect">
            <a:avLst/>
          </a:prstGeom>
        </p:spPr>
        <p:txBody>
          <a:bodyPr wrap="square" lIns="0" tIns="0" rIns="0" bIns="0">
            <a:spAutoFit/>
          </a:bodyPr>
          <a:lstStyle/>
          <a:p>
            <a:r>
              <a:rPr lang="en-US" sz="1400" dirty="0"/>
              <a:t>Creating opportunities for members to get involved and promote healthy living</a:t>
            </a:r>
          </a:p>
        </p:txBody>
      </p:sp>
      <p:sp>
        <p:nvSpPr>
          <p:cNvPr id="24" name="Freeform 23"/>
          <p:cNvSpPr/>
          <p:nvPr/>
        </p:nvSpPr>
        <p:spPr bwMode="gray">
          <a:xfrm flipH="1" flipV="1">
            <a:off x="6589110" y="4675579"/>
            <a:ext cx="2205031" cy="217283"/>
          </a:xfrm>
          <a:custGeom>
            <a:avLst/>
            <a:gdLst>
              <a:gd name="connsiteX0" fmla="*/ 2127564 w 2127564"/>
              <a:gd name="connsiteY0" fmla="*/ 217283 h 217283"/>
              <a:gd name="connsiteX1" fmla="*/ 1765425 w 2127564"/>
              <a:gd name="connsiteY1" fmla="*/ 0 h 217283"/>
              <a:gd name="connsiteX2" fmla="*/ 0 w 2127564"/>
              <a:gd name="connsiteY2" fmla="*/ 0 h 217283"/>
            </a:gdLst>
            <a:ahLst/>
            <a:cxnLst>
              <a:cxn ang="0">
                <a:pos x="connsiteX0" y="connsiteY0"/>
              </a:cxn>
              <a:cxn ang="0">
                <a:pos x="connsiteX1" y="connsiteY1"/>
              </a:cxn>
              <a:cxn ang="0">
                <a:pos x="connsiteX2" y="connsiteY2"/>
              </a:cxn>
            </a:cxnLst>
            <a:rect l="l" t="t" r="r" b="b"/>
            <a:pathLst>
              <a:path w="2127564" h="217283">
                <a:moveTo>
                  <a:pt x="2127564" y="217283"/>
                </a:moveTo>
                <a:lnTo>
                  <a:pt x="1765425" y="0"/>
                </a:lnTo>
                <a:lnTo>
                  <a:pt x="0" y="0"/>
                </a:lnTo>
              </a:path>
            </a:pathLst>
          </a:custGeom>
          <a:noFill/>
          <a:ln w="9525" algn="ctr">
            <a:solidFill>
              <a:schemeClr val="accent6"/>
            </a:solidFill>
            <a:miter lim="800000"/>
            <a:headEnd/>
            <a:tailEnd/>
          </a:ln>
        </p:spPr>
        <p:txBody>
          <a:bodyPr rtlCol="0" anchor="ctr"/>
          <a:lstStyle/>
          <a:p>
            <a:pPr algn="ctr"/>
            <a:endParaRPr lang="en-US" sz="1400" dirty="0">
              <a:solidFill>
                <a:schemeClr val="accent6"/>
              </a:solidFill>
            </a:endParaRPr>
          </a:p>
        </p:txBody>
      </p:sp>
      <p:sp>
        <p:nvSpPr>
          <p:cNvPr id="28" name="Oval 27"/>
          <p:cNvSpPr/>
          <p:nvPr/>
        </p:nvSpPr>
        <p:spPr>
          <a:xfrm>
            <a:off x="4812333" y="1491659"/>
            <a:ext cx="1905337" cy="1905337"/>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29" name="Oval 28"/>
          <p:cNvSpPr>
            <a:spLocks noChangeAspect="1"/>
          </p:cNvSpPr>
          <p:nvPr/>
        </p:nvSpPr>
        <p:spPr>
          <a:xfrm>
            <a:off x="4873474" y="1552800"/>
            <a:ext cx="1783054" cy="1783054"/>
          </a:xfrm>
          <a:prstGeom prst="ellipse">
            <a:avLst/>
          </a:pr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0" name="Oval 29"/>
          <p:cNvSpPr/>
          <p:nvPr/>
        </p:nvSpPr>
        <p:spPr>
          <a:xfrm>
            <a:off x="4751191" y="4136948"/>
            <a:ext cx="1905337" cy="1905337"/>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1" name="Oval 30"/>
          <p:cNvSpPr>
            <a:spLocks noChangeAspect="1"/>
          </p:cNvSpPr>
          <p:nvPr/>
        </p:nvSpPr>
        <p:spPr>
          <a:xfrm>
            <a:off x="4812332" y="4198089"/>
            <a:ext cx="1783054" cy="1783054"/>
          </a:xfrm>
          <a:prstGeom prst="ellipse">
            <a:avLst/>
          </a:prstGeom>
          <a:solidFill>
            <a:schemeClr val="accent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2" name="Oval 31"/>
          <p:cNvSpPr/>
          <p:nvPr/>
        </p:nvSpPr>
        <p:spPr>
          <a:xfrm>
            <a:off x="2027812" y="3401007"/>
            <a:ext cx="1905337" cy="1905337"/>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3" name="Oval 32"/>
          <p:cNvSpPr>
            <a:spLocks noChangeAspect="1"/>
          </p:cNvSpPr>
          <p:nvPr/>
        </p:nvSpPr>
        <p:spPr>
          <a:xfrm>
            <a:off x="2088953" y="3462148"/>
            <a:ext cx="1783054" cy="1783054"/>
          </a:xfrm>
          <a:prstGeom prst="ellipse">
            <a:avLst/>
          </a:prstGeom>
          <a:solidFill>
            <a:schemeClr val="accent4"/>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6" name="Oval 35"/>
          <p:cNvSpPr/>
          <p:nvPr/>
        </p:nvSpPr>
        <p:spPr>
          <a:xfrm>
            <a:off x="3045435" y="2152819"/>
            <a:ext cx="3054010" cy="3054010"/>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7" name="Oval 36"/>
          <p:cNvSpPr>
            <a:spLocks noChangeAspect="1"/>
          </p:cNvSpPr>
          <p:nvPr/>
        </p:nvSpPr>
        <p:spPr>
          <a:xfrm>
            <a:off x="3143436" y="2250820"/>
            <a:ext cx="2858007" cy="2858007"/>
          </a:xfrm>
          <a:prstGeom prst="ellipse">
            <a:avLst/>
          </a:prstGeom>
          <a:solidFill>
            <a:schemeClr val="accent6"/>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grpSp>
        <p:nvGrpSpPr>
          <p:cNvPr id="3" name="Group 2"/>
          <p:cNvGrpSpPr/>
          <p:nvPr/>
        </p:nvGrpSpPr>
        <p:grpSpPr>
          <a:xfrm>
            <a:off x="5481729" y="4870592"/>
            <a:ext cx="712448" cy="712448"/>
            <a:chOff x="7434569" y="3351401"/>
            <a:chExt cx="367631" cy="367631"/>
          </a:xfrm>
          <a:solidFill>
            <a:schemeClr val="bg1"/>
          </a:solidFill>
        </p:grpSpPr>
        <p:sp>
          <p:nvSpPr>
            <p:cNvPr id="73" name="Freeform 49"/>
            <p:cNvSpPr>
              <a:spLocks noEditPoints="1"/>
            </p:cNvSpPr>
            <p:nvPr/>
          </p:nvSpPr>
          <p:spPr bwMode="auto">
            <a:xfrm>
              <a:off x="7434569" y="3351401"/>
              <a:ext cx="367631" cy="36763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400" dirty="0"/>
            </a:p>
          </p:txBody>
        </p:sp>
        <p:sp>
          <p:nvSpPr>
            <p:cNvPr id="74" name="Freeform 50"/>
            <p:cNvSpPr>
              <a:spLocks noEditPoints="1"/>
            </p:cNvSpPr>
            <p:nvPr/>
          </p:nvSpPr>
          <p:spPr bwMode="auto">
            <a:xfrm>
              <a:off x="7518908" y="3420602"/>
              <a:ext cx="183816" cy="229229"/>
            </a:xfrm>
            <a:custGeom>
              <a:avLst/>
              <a:gdLst>
                <a:gd name="T0" fmla="*/ 235 w 256"/>
                <a:gd name="T1" fmla="*/ 256 h 320"/>
                <a:gd name="T2" fmla="*/ 224 w 256"/>
                <a:gd name="T3" fmla="*/ 213 h 320"/>
                <a:gd name="T4" fmla="*/ 245 w 256"/>
                <a:gd name="T5" fmla="*/ 117 h 320"/>
                <a:gd name="T6" fmla="*/ 11 w 256"/>
                <a:gd name="T7" fmla="*/ 117 h 320"/>
                <a:gd name="T8" fmla="*/ 11 w 256"/>
                <a:gd name="T9" fmla="*/ 213 h 320"/>
                <a:gd name="T10" fmla="*/ 0 w 256"/>
                <a:gd name="T11" fmla="*/ 266 h 320"/>
                <a:gd name="T12" fmla="*/ 21 w 256"/>
                <a:gd name="T13" fmla="*/ 277 h 320"/>
                <a:gd name="T14" fmla="*/ 32 w 256"/>
                <a:gd name="T15" fmla="*/ 320 h 320"/>
                <a:gd name="T16" fmla="*/ 256 w 256"/>
                <a:gd name="T17" fmla="*/ 309 h 320"/>
                <a:gd name="T18" fmla="*/ 245 w 256"/>
                <a:gd name="T19" fmla="*/ 256 h 320"/>
                <a:gd name="T20" fmla="*/ 192 w 256"/>
                <a:gd name="T21" fmla="*/ 256 h 320"/>
                <a:gd name="T22" fmla="*/ 213 w 256"/>
                <a:gd name="T23" fmla="*/ 234 h 320"/>
                <a:gd name="T24" fmla="*/ 64 w 256"/>
                <a:gd name="T25" fmla="*/ 256 h 320"/>
                <a:gd name="T26" fmla="*/ 85 w 256"/>
                <a:gd name="T27" fmla="*/ 234 h 320"/>
                <a:gd name="T28" fmla="*/ 64 w 256"/>
                <a:gd name="T29" fmla="*/ 256 h 320"/>
                <a:gd name="T30" fmla="*/ 107 w 256"/>
                <a:gd name="T31" fmla="*/ 234 h 320"/>
                <a:gd name="T32" fmla="*/ 128 w 256"/>
                <a:gd name="T33" fmla="*/ 256 h 320"/>
                <a:gd name="T34" fmla="*/ 149 w 256"/>
                <a:gd name="T35" fmla="*/ 234 h 320"/>
                <a:gd name="T36" fmla="*/ 171 w 256"/>
                <a:gd name="T37" fmla="*/ 256 h 320"/>
                <a:gd name="T38" fmla="*/ 149 w 256"/>
                <a:gd name="T39" fmla="*/ 234 h 320"/>
                <a:gd name="T40" fmla="*/ 192 w 256"/>
                <a:gd name="T41" fmla="*/ 298 h 320"/>
                <a:gd name="T42" fmla="*/ 171 w 256"/>
                <a:gd name="T43" fmla="*/ 277 h 320"/>
                <a:gd name="T44" fmla="*/ 32 w 256"/>
                <a:gd name="T45" fmla="*/ 117 h 320"/>
                <a:gd name="T46" fmla="*/ 224 w 256"/>
                <a:gd name="T47" fmla="*/ 117 h 320"/>
                <a:gd name="T48" fmla="*/ 32 w 256"/>
                <a:gd name="T49" fmla="*/ 117 h 320"/>
                <a:gd name="T50" fmla="*/ 43 w 256"/>
                <a:gd name="T51" fmla="*/ 234 h 320"/>
                <a:gd name="T52" fmla="*/ 32 w 256"/>
                <a:gd name="T53" fmla="*/ 256 h 320"/>
                <a:gd name="T54" fmla="*/ 21 w 256"/>
                <a:gd name="T55" fmla="*/ 234 h 320"/>
                <a:gd name="T56" fmla="*/ 64 w 256"/>
                <a:gd name="T57" fmla="*/ 277 h 320"/>
                <a:gd name="T58" fmla="*/ 43 w 256"/>
                <a:gd name="T59" fmla="*/ 298 h 320"/>
                <a:gd name="T60" fmla="*/ 85 w 256"/>
                <a:gd name="T61" fmla="*/ 298 h 320"/>
                <a:gd name="T62" fmla="*/ 107 w 256"/>
                <a:gd name="T63" fmla="*/ 277 h 320"/>
                <a:gd name="T64" fmla="*/ 85 w 256"/>
                <a:gd name="T65" fmla="*/ 298 h 320"/>
                <a:gd name="T66" fmla="*/ 149 w 256"/>
                <a:gd name="T67" fmla="*/ 277 h 320"/>
                <a:gd name="T68" fmla="*/ 128 w 256"/>
                <a:gd name="T69" fmla="*/ 298 h 320"/>
                <a:gd name="T70" fmla="*/ 235 w 256"/>
                <a:gd name="T71" fmla="*/ 298 h 320"/>
                <a:gd name="T72" fmla="*/ 213 w 256"/>
                <a:gd name="T73" fmla="*/ 277 h 320"/>
                <a:gd name="T74" fmla="*/ 235 w 256"/>
                <a:gd name="T75" fmla="*/ 277 h 320"/>
                <a:gd name="T76" fmla="*/ 128 w 256"/>
                <a:gd name="T77" fmla="*/ 168 h 320"/>
                <a:gd name="T78" fmla="*/ 96 w 256"/>
                <a:gd name="T79" fmla="*/ 162 h 320"/>
                <a:gd name="T80" fmla="*/ 113 w 256"/>
                <a:gd name="T81" fmla="*/ 149 h 320"/>
                <a:gd name="T82" fmla="*/ 136 w 256"/>
                <a:gd name="T83" fmla="*/ 148 h 320"/>
                <a:gd name="T84" fmla="*/ 138 w 256"/>
                <a:gd name="T85" fmla="*/ 135 h 320"/>
                <a:gd name="T86" fmla="*/ 121 w 256"/>
                <a:gd name="T87" fmla="*/ 124 h 320"/>
                <a:gd name="T88" fmla="*/ 100 w 256"/>
                <a:gd name="T89" fmla="*/ 107 h 320"/>
                <a:gd name="T90" fmla="*/ 108 w 256"/>
                <a:gd name="T91" fmla="*/ 75 h 320"/>
                <a:gd name="T92" fmla="*/ 128 w 256"/>
                <a:gd name="T93" fmla="*/ 53 h 320"/>
                <a:gd name="T94" fmla="*/ 139 w 256"/>
                <a:gd name="T95" fmla="*/ 67 h 320"/>
                <a:gd name="T96" fmla="*/ 160 w 256"/>
                <a:gd name="T97" fmla="*/ 74 h 320"/>
                <a:gd name="T98" fmla="*/ 140 w 256"/>
                <a:gd name="T99" fmla="*/ 86 h 320"/>
                <a:gd name="T100" fmla="*/ 121 w 256"/>
                <a:gd name="T101" fmla="*/ 87 h 320"/>
                <a:gd name="T102" fmla="*/ 119 w 256"/>
                <a:gd name="T103" fmla="*/ 99 h 320"/>
                <a:gd name="T104" fmla="*/ 136 w 256"/>
                <a:gd name="T105" fmla="*/ 110 h 320"/>
                <a:gd name="T106" fmla="*/ 161 w 256"/>
                <a:gd name="T107" fmla="*/ 140 h 320"/>
                <a:gd name="T108" fmla="*/ 139 w 256"/>
                <a:gd name="T109" fmla="*/ 167 h 320"/>
                <a:gd name="T110" fmla="*/ 128 w 256"/>
                <a:gd name="T111" fmla="*/ 181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56" h="320">
                  <a:moveTo>
                    <a:pt x="245" y="256"/>
                  </a:moveTo>
                  <a:cubicBezTo>
                    <a:pt x="235" y="256"/>
                    <a:pt x="235" y="256"/>
                    <a:pt x="235" y="256"/>
                  </a:cubicBezTo>
                  <a:cubicBezTo>
                    <a:pt x="235" y="224"/>
                    <a:pt x="235" y="224"/>
                    <a:pt x="235" y="224"/>
                  </a:cubicBezTo>
                  <a:cubicBezTo>
                    <a:pt x="235" y="218"/>
                    <a:pt x="230" y="213"/>
                    <a:pt x="224" y="213"/>
                  </a:cubicBezTo>
                  <a:cubicBezTo>
                    <a:pt x="195" y="213"/>
                    <a:pt x="195" y="213"/>
                    <a:pt x="195" y="213"/>
                  </a:cubicBezTo>
                  <a:cubicBezTo>
                    <a:pt x="225" y="192"/>
                    <a:pt x="245" y="157"/>
                    <a:pt x="245" y="117"/>
                  </a:cubicBezTo>
                  <a:cubicBezTo>
                    <a:pt x="245" y="52"/>
                    <a:pt x="193" y="0"/>
                    <a:pt x="128" y="0"/>
                  </a:cubicBezTo>
                  <a:cubicBezTo>
                    <a:pt x="63" y="0"/>
                    <a:pt x="11" y="52"/>
                    <a:pt x="11" y="117"/>
                  </a:cubicBezTo>
                  <a:cubicBezTo>
                    <a:pt x="11" y="157"/>
                    <a:pt x="31" y="192"/>
                    <a:pt x="61" y="213"/>
                  </a:cubicBezTo>
                  <a:cubicBezTo>
                    <a:pt x="11" y="213"/>
                    <a:pt x="11" y="213"/>
                    <a:pt x="11" y="213"/>
                  </a:cubicBezTo>
                  <a:cubicBezTo>
                    <a:pt x="5" y="213"/>
                    <a:pt x="0" y="218"/>
                    <a:pt x="0" y="224"/>
                  </a:cubicBezTo>
                  <a:cubicBezTo>
                    <a:pt x="0" y="266"/>
                    <a:pt x="0" y="266"/>
                    <a:pt x="0" y="266"/>
                  </a:cubicBezTo>
                  <a:cubicBezTo>
                    <a:pt x="0" y="272"/>
                    <a:pt x="5" y="277"/>
                    <a:pt x="11" y="277"/>
                  </a:cubicBezTo>
                  <a:cubicBezTo>
                    <a:pt x="21" y="277"/>
                    <a:pt x="21" y="277"/>
                    <a:pt x="21" y="277"/>
                  </a:cubicBezTo>
                  <a:cubicBezTo>
                    <a:pt x="21" y="309"/>
                    <a:pt x="21" y="309"/>
                    <a:pt x="21" y="309"/>
                  </a:cubicBezTo>
                  <a:cubicBezTo>
                    <a:pt x="21" y="315"/>
                    <a:pt x="26" y="320"/>
                    <a:pt x="32" y="320"/>
                  </a:cubicBezTo>
                  <a:cubicBezTo>
                    <a:pt x="245" y="320"/>
                    <a:pt x="245" y="320"/>
                    <a:pt x="245" y="320"/>
                  </a:cubicBezTo>
                  <a:cubicBezTo>
                    <a:pt x="251" y="320"/>
                    <a:pt x="256" y="315"/>
                    <a:pt x="256" y="309"/>
                  </a:cubicBezTo>
                  <a:cubicBezTo>
                    <a:pt x="256" y="266"/>
                    <a:pt x="256" y="266"/>
                    <a:pt x="256" y="266"/>
                  </a:cubicBezTo>
                  <a:cubicBezTo>
                    <a:pt x="256" y="260"/>
                    <a:pt x="251" y="256"/>
                    <a:pt x="245" y="256"/>
                  </a:cubicBezTo>
                  <a:close/>
                  <a:moveTo>
                    <a:pt x="213" y="256"/>
                  </a:moveTo>
                  <a:cubicBezTo>
                    <a:pt x="192" y="256"/>
                    <a:pt x="192" y="256"/>
                    <a:pt x="192" y="256"/>
                  </a:cubicBezTo>
                  <a:cubicBezTo>
                    <a:pt x="192" y="234"/>
                    <a:pt x="192" y="234"/>
                    <a:pt x="192" y="234"/>
                  </a:cubicBezTo>
                  <a:cubicBezTo>
                    <a:pt x="213" y="234"/>
                    <a:pt x="213" y="234"/>
                    <a:pt x="213" y="234"/>
                  </a:cubicBezTo>
                  <a:lnTo>
                    <a:pt x="213" y="256"/>
                  </a:lnTo>
                  <a:close/>
                  <a:moveTo>
                    <a:pt x="64" y="256"/>
                  </a:moveTo>
                  <a:cubicBezTo>
                    <a:pt x="64" y="234"/>
                    <a:pt x="64" y="234"/>
                    <a:pt x="64" y="234"/>
                  </a:cubicBezTo>
                  <a:cubicBezTo>
                    <a:pt x="85" y="234"/>
                    <a:pt x="85" y="234"/>
                    <a:pt x="85" y="234"/>
                  </a:cubicBezTo>
                  <a:cubicBezTo>
                    <a:pt x="85" y="256"/>
                    <a:pt x="85" y="256"/>
                    <a:pt x="85" y="256"/>
                  </a:cubicBezTo>
                  <a:lnTo>
                    <a:pt x="64" y="256"/>
                  </a:lnTo>
                  <a:close/>
                  <a:moveTo>
                    <a:pt x="107" y="256"/>
                  </a:moveTo>
                  <a:cubicBezTo>
                    <a:pt x="107" y="234"/>
                    <a:pt x="107" y="234"/>
                    <a:pt x="107" y="234"/>
                  </a:cubicBezTo>
                  <a:cubicBezTo>
                    <a:pt x="128" y="234"/>
                    <a:pt x="128" y="234"/>
                    <a:pt x="128" y="234"/>
                  </a:cubicBezTo>
                  <a:cubicBezTo>
                    <a:pt x="128" y="256"/>
                    <a:pt x="128" y="256"/>
                    <a:pt x="128" y="256"/>
                  </a:cubicBezTo>
                  <a:lnTo>
                    <a:pt x="107" y="256"/>
                  </a:lnTo>
                  <a:close/>
                  <a:moveTo>
                    <a:pt x="149" y="234"/>
                  </a:moveTo>
                  <a:cubicBezTo>
                    <a:pt x="171" y="234"/>
                    <a:pt x="171" y="234"/>
                    <a:pt x="171" y="234"/>
                  </a:cubicBezTo>
                  <a:cubicBezTo>
                    <a:pt x="171" y="256"/>
                    <a:pt x="171" y="256"/>
                    <a:pt x="171" y="256"/>
                  </a:cubicBezTo>
                  <a:cubicBezTo>
                    <a:pt x="149" y="256"/>
                    <a:pt x="149" y="256"/>
                    <a:pt x="149" y="256"/>
                  </a:cubicBezTo>
                  <a:lnTo>
                    <a:pt x="149" y="234"/>
                  </a:lnTo>
                  <a:close/>
                  <a:moveTo>
                    <a:pt x="192" y="277"/>
                  </a:moveTo>
                  <a:cubicBezTo>
                    <a:pt x="192" y="298"/>
                    <a:pt x="192" y="298"/>
                    <a:pt x="192" y="298"/>
                  </a:cubicBezTo>
                  <a:cubicBezTo>
                    <a:pt x="171" y="298"/>
                    <a:pt x="171" y="298"/>
                    <a:pt x="171" y="298"/>
                  </a:cubicBezTo>
                  <a:cubicBezTo>
                    <a:pt x="171" y="277"/>
                    <a:pt x="171" y="277"/>
                    <a:pt x="171" y="277"/>
                  </a:cubicBezTo>
                  <a:lnTo>
                    <a:pt x="192" y="277"/>
                  </a:lnTo>
                  <a:close/>
                  <a:moveTo>
                    <a:pt x="32" y="117"/>
                  </a:moveTo>
                  <a:cubicBezTo>
                    <a:pt x="32" y="64"/>
                    <a:pt x="75" y="21"/>
                    <a:pt x="128" y="21"/>
                  </a:cubicBezTo>
                  <a:cubicBezTo>
                    <a:pt x="181" y="21"/>
                    <a:pt x="224" y="64"/>
                    <a:pt x="224" y="117"/>
                  </a:cubicBezTo>
                  <a:cubicBezTo>
                    <a:pt x="224" y="170"/>
                    <a:pt x="181" y="213"/>
                    <a:pt x="128" y="213"/>
                  </a:cubicBezTo>
                  <a:cubicBezTo>
                    <a:pt x="75" y="213"/>
                    <a:pt x="32" y="170"/>
                    <a:pt x="32" y="117"/>
                  </a:cubicBezTo>
                  <a:close/>
                  <a:moveTo>
                    <a:pt x="21" y="234"/>
                  </a:moveTo>
                  <a:cubicBezTo>
                    <a:pt x="43" y="234"/>
                    <a:pt x="43" y="234"/>
                    <a:pt x="43" y="234"/>
                  </a:cubicBezTo>
                  <a:cubicBezTo>
                    <a:pt x="43" y="256"/>
                    <a:pt x="43" y="256"/>
                    <a:pt x="43" y="256"/>
                  </a:cubicBezTo>
                  <a:cubicBezTo>
                    <a:pt x="32" y="256"/>
                    <a:pt x="32" y="256"/>
                    <a:pt x="32" y="256"/>
                  </a:cubicBezTo>
                  <a:cubicBezTo>
                    <a:pt x="21" y="256"/>
                    <a:pt x="21" y="256"/>
                    <a:pt x="21" y="256"/>
                  </a:cubicBezTo>
                  <a:lnTo>
                    <a:pt x="21" y="234"/>
                  </a:lnTo>
                  <a:close/>
                  <a:moveTo>
                    <a:pt x="43" y="277"/>
                  </a:moveTo>
                  <a:cubicBezTo>
                    <a:pt x="64" y="277"/>
                    <a:pt x="64" y="277"/>
                    <a:pt x="64" y="277"/>
                  </a:cubicBezTo>
                  <a:cubicBezTo>
                    <a:pt x="64" y="298"/>
                    <a:pt x="64" y="298"/>
                    <a:pt x="64" y="298"/>
                  </a:cubicBezTo>
                  <a:cubicBezTo>
                    <a:pt x="43" y="298"/>
                    <a:pt x="43" y="298"/>
                    <a:pt x="43" y="298"/>
                  </a:cubicBezTo>
                  <a:lnTo>
                    <a:pt x="43" y="277"/>
                  </a:lnTo>
                  <a:close/>
                  <a:moveTo>
                    <a:pt x="85" y="298"/>
                  </a:moveTo>
                  <a:cubicBezTo>
                    <a:pt x="85" y="277"/>
                    <a:pt x="85" y="277"/>
                    <a:pt x="85" y="277"/>
                  </a:cubicBezTo>
                  <a:cubicBezTo>
                    <a:pt x="107" y="277"/>
                    <a:pt x="107" y="277"/>
                    <a:pt x="107" y="277"/>
                  </a:cubicBezTo>
                  <a:cubicBezTo>
                    <a:pt x="107" y="298"/>
                    <a:pt x="107" y="298"/>
                    <a:pt x="107" y="298"/>
                  </a:cubicBezTo>
                  <a:lnTo>
                    <a:pt x="85" y="298"/>
                  </a:lnTo>
                  <a:close/>
                  <a:moveTo>
                    <a:pt x="128" y="277"/>
                  </a:moveTo>
                  <a:cubicBezTo>
                    <a:pt x="149" y="277"/>
                    <a:pt x="149" y="277"/>
                    <a:pt x="149" y="277"/>
                  </a:cubicBezTo>
                  <a:cubicBezTo>
                    <a:pt x="149" y="298"/>
                    <a:pt x="149" y="298"/>
                    <a:pt x="149" y="298"/>
                  </a:cubicBezTo>
                  <a:cubicBezTo>
                    <a:pt x="128" y="298"/>
                    <a:pt x="128" y="298"/>
                    <a:pt x="128" y="298"/>
                  </a:cubicBezTo>
                  <a:lnTo>
                    <a:pt x="128" y="277"/>
                  </a:lnTo>
                  <a:close/>
                  <a:moveTo>
                    <a:pt x="235" y="298"/>
                  </a:moveTo>
                  <a:cubicBezTo>
                    <a:pt x="213" y="298"/>
                    <a:pt x="213" y="298"/>
                    <a:pt x="213" y="298"/>
                  </a:cubicBezTo>
                  <a:cubicBezTo>
                    <a:pt x="213" y="277"/>
                    <a:pt x="213" y="277"/>
                    <a:pt x="213" y="277"/>
                  </a:cubicBezTo>
                  <a:cubicBezTo>
                    <a:pt x="224" y="277"/>
                    <a:pt x="224" y="277"/>
                    <a:pt x="224" y="277"/>
                  </a:cubicBezTo>
                  <a:cubicBezTo>
                    <a:pt x="235" y="277"/>
                    <a:pt x="235" y="277"/>
                    <a:pt x="235" y="277"/>
                  </a:cubicBezTo>
                  <a:lnTo>
                    <a:pt x="235" y="298"/>
                  </a:lnTo>
                  <a:close/>
                  <a:moveTo>
                    <a:pt x="128" y="168"/>
                  </a:moveTo>
                  <a:cubicBezTo>
                    <a:pt x="128" y="168"/>
                    <a:pt x="126" y="168"/>
                    <a:pt x="126" y="168"/>
                  </a:cubicBezTo>
                  <a:cubicBezTo>
                    <a:pt x="115" y="168"/>
                    <a:pt x="107" y="166"/>
                    <a:pt x="96" y="162"/>
                  </a:cubicBezTo>
                  <a:cubicBezTo>
                    <a:pt x="96" y="143"/>
                    <a:pt x="96" y="143"/>
                    <a:pt x="96" y="143"/>
                  </a:cubicBezTo>
                  <a:cubicBezTo>
                    <a:pt x="107" y="146"/>
                    <a:pt x="108" y="148"/>
                    <a:pt x="113" y="149"/>
                  </a:cubicBezTo>
                  <a:cubicBezTo>
                    <a:pt x="117" y="150"/>
                    <a:pt x="122" y="151"/>
                    <a:pt x="125" y="151"/>
                  </a:cubicBezTo>
                  <a:cubicBezTo>
                    <a:pt x="130" y="151"/>
                    <a:pt x="133" y="150"/>
                    <a:pt x="136" y="148"/>
                  </a:cubicBezTo>
                  <a:cubicBezTo>
                    <a:pt x="138" y="147"/>
                    <a:pt x="140" y="144"/>
                    <a:pt x="140" y="141"/>
                  </a:cubicBezTo>
                  <a:cubicBezTo>
                    <a:pt x="140" y="139"/>
                    <a:pt x="139" y="137"/>
                    <a:pt x="138" y="135"/>
                  </a:cubicBezTo>
                  <a:cubicBezTo>
                    <a:pt x="137" y="134"/>
                    <a:pt x="135" y="132"/>
                    <a:pt x="133" y="131"/>
                  </a:cubicBezTo>
                  <a:cubicBezTo>
                    <a:pt x="131" y="130"/>
                    <a:pt x="127" y="127"/>
                    <a:pt x="121" y="124"/>
                  </a:cubicBezTo>
                  <a:cubicBezTo>
                    <a:pt x="115" y="122"/>
                    <a:pt x="110" y="119"/>
                    <a:pt x="107" y="116"/>
                  </a:cubicBezTo>
                  <a:cubicBezTo>
                    <a:pt x="104" y="114"/>
                    <a:pt x="102" y="111"/>
                    <a:pt x="100" y="107"/>
                  </a:cubicBezTo>
                  <a:cubicBezTo>
                    <a:pt x="98" y="104"/>
                    <a:pt x="98" y="100"/>
                    <a:pt x="98" y="95"/>
                  </a:cubicBezTo>
                  <a:cubicBezTo>
                    <a:pt x="98" y="86"/>
                    <a:pt x="102" y="80"/>
                    <a:pt x="108" y="75"/>
                  </a:cubicBezTo>
                  <a:cubicBezTo>
                    <a:pt x="112" y="71"/>
                    <a:pt x="117" y="68"/>
                    <a:pt x="128" y="68"/>
                  </a:cubicBezTo>
                  <a:cubicBezTo>
                    <a:pt x="128" y="53"/>
                    <a:pt x="128" y="53"/>
                    <a:pt x="128" y="53"/>
                  </a:cubicBezTo>
                  <a:cubicBezTo>
                    <a:pt x="139" y="53"/>
                    <a:pt x="139" y="53"/>
                    <a:pt x="139" y="53"/>
                  </a:cubicBezTo>
                  <a:cubicBezTo>
                    <a:pt x="139" y="67"/>
                    <a:pt x="139" y="67"/>
                    <a:pt x="139" y="67"/>
                  </a:cubicBezTo>
                  <a:cubicBezTo>
                    <a:pt x="139" y="68"/>
                    <a:pt x="144" y="68"/>
                    <a:pt x="147" y="69"/>
                  </a:cubicBezTo>
                  <a:cubicBezTo>
                    <a:pt x="152" y="70"/>
                    <a:pt x="154" y="72"/>
                    <a:pt x="160" y="74"/>
                  </a:cubicBezTo>
                  <a:cubicBezTo>
                    <a:pt x="153" y="90"/>
                    <a:pt x="153" y="90"/>
                    <a:pt x="153" y="90"/>
                  </a:cubicBezTo>
                  <a:cubicBezTo>
                    <a:pt x="148" y="88"/>
                    <a:pt x="143" y="87"/>
                    <a:pt x="140" y="86"/>
                  </a:cubicBezTo>
                  <a:cubicBezTo>
                    <a:pt x="136" y="85"/>
                    <a:pt x="133" y="85"/>
                    <a:pt x="130" y="85"/>
                  </a:cubicBezTo>
                  <a:cubicBezTo>
                    <a:pt x="126" y="85"/>
                    <a:pt x="123" y="85"/>
                    <a:pt x="121" y="87"/>
                  </a:cubicBezTo>
                  <a:cubicBezTo>
                    <a:pt x="119" y="89"/>
                    <a:pt x="117" y="91"/>
                    <a:pt x="117" y="94"/>
                  </a:cubicBezTo>
                  <a:cubicBezTo>
                    <a:pt x="117" y="96"/>
                    <a:pt x="118" y="98"/>
                    <a:pt x="119" y="99"/>
                  </a:cubicBezTo>
                  <a:cubicBezTo>
                    <a:pt x="120" y="101"/>
                    <a:pt x="121" y="102"/>
                    <a:pt x="123" y="103"/>
                  </a:cubicBezTo>
                  <a:cubicBezTo>
                    <a:pt x="125" y="104"/>
                    <a:pt x="129" y="107"/>
                    <a:pt x="136" y="110"/>
                  </a:cubicBezTo>
                  <a:cubicBezTo>
                    <a:pt x="145" y="114"/>
                    <a:pt x="151" y="119"/>
                    <a:pt x="155" y="123"/>
                  </a:cubicBezTo>
                  <a:cubicBezTo>
                    <a:pt x="158" y="128"/>
                    <a:pt x="161" y="133"/>
                    <a:pt x="161" y="140"/>
                  </a:cubicBezTo>
                  <a:cubicBezTo>
                    <a:pt x="161" y="148"/>
                    <a:pt x="159" y="155"/>
                    <a:pt x="153" y="160"/>
                  </a:cubicBezTo>
                  <a:cubicBezTo>
                    <a:pt x="148" y="164"/>
                    <a:pt x="139" y="166"/>
                    <a:pt x="139" y="167"/>
                  </a:cubicBezTo>
                  <a:cubicBezTo>
                    <a:pt x="139" y="181"/>
                    <a:pt x="139" y="181"/>
                    <a:pt x="139" y="181"/>
                  </a:cubicBezTo>
                  <a:cubicBezTo>
                    <a:pt x="128" y="181"/>
                    <a:pt x="128" y="181"/>
                    <a:pt x="128" y="181"/>
                  </a:cubicBezTo>
                  <a:lnTo>
                    <a:pt x="128"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400" dirty="0"/>
            </a:p>
          </p:txBody>
        </p:sp>
      </p:grpSp>
      <p:grpSp>
        <p:nvGrpSpPr>
          <p:cNvPr id="75" name="Group 252"/>
          <p:cNvGrpSpPr>
            <a:grpSpLocks noChangeAspect="1"/>
          </p:cNvGrpSpPr>
          <p:nvPr/>
        </p:nvGrpSpPr>
        <p:grpSpPr bwMode="auto">
          <a:xfrm>
            <a:off x="2396476" y="4032276"/>
            <a:ext cx="672778" cy="672778"/>
            <a:chOff x="5024" y="718"/>
            <a:chExt cx="340" cy="340"/>
          </a:xfrm>
          <a:solidFill>
            <a:schemeClr val="bg1"/>
          </a:solidFill>
        </p:grpSpPr>
        <p:sp>
          <p:nvSpPr>
            <p:cNvPr id="76" name="Freeform 253"/>
            <p:cNvSpPr>
              <a:spLocks/>
            </p:cNvSpPr>
            <p:nvPr/>
          </p:nvSpPr>
          <p:spPr bwMode="auto">
            <a:xfrm>
              <a:off x="5088" y="782"/>
              <a:ext cx="212" cy="212"/>
            </a:xfrm>
            <a:custGeom>
              <a:avLst/>
              <a:gdLst>
                <a:gd name="T0" fmla="*/ 181 w 320"/>
                <a:gd name="T1" fmla="*/ 320 h 320"/>
                <a:gd name="T2" fmla="*/ 181 w 320"/>
                <a:gd name="T3" fmla="*/ 320 h 320"/>
                <a:gd name="T4" fmla="*/ 171 w 320"/>
                <a:gd name="T5" fmla="*/ 311 h 320"/>
                <a:gd name="T6" fmla="*/ 126 w 320"/>
                <a:gd name="T7" fmla="*/ 63 h 320"/>
                <a:gd name="T8" fmla="*/ 95 w 320"/>
                <a:gd name="T9" fmla="*/ 194 h 320"/>
                <a:gd name="T10" fmla="*/ 85 w 320"/>
                <a:gd name="T11" fmla="*/ 202 h 320"/>
                <a:gd name="T12" fmla="*/ 75 w 320"/>
                <a:gd name="T13" fmla="*/ 195 h 320"/>
                <a:gd name="T14" fmla="*/ 60 w 320"/>
                <a:gd name="T15" fmla="*/ 152 h 320"/>
                <a:gd name="T16" fmla="*/ 51 w 320"/>
                <a:gd name="T17" fmla="*/ 166 h 320"/>
                <a:gd name="T18" fmla="*/ 42 w 320"/>
                <a:gd name="T19" fmla="*/ 170 h 320"/>
                <a:gd name="T20" fmla="*/ 10 w 320"/>
                <a:gd name="T21" fmla="*/ 170 h 320"/>
                <a:gd name="T22" fmla="*/ 0 w 320"/>
                <a:gd name="T23" fmla="*/ 160 h 320"/>
                <a:gd name="T24" fmla="*/ 10 w 320"/>
                <a:gd name="T25" fmla="*/ 149 h 320"/>
                <a:gd name="T26" fmla="*/ 37 w 320"/>
                <a:gd name="T27" fmla="*/ 149 h 320"/>
                <a:gd name="T28" fmla="*/ 55 w 320"/>
                <a:gd name="T29" fmla="*/ 122 h 320"/>
                <a:gd name="T30" fmla="*/ 65 w 320"/>
                <a:gd name="T31" fmla="*/ 117 h 320"/>
                <a:gd name="T32" fmla="*/ 74 w 320"/>
                <a:gd name="T33" fmla="*/ 124 h 320"/>
                <a:gd name="T34" fmla="*/ 83 w 320"/>
                <a:gd name="T35" fmla="*/ 153 h 320"/>
                <a:gd name="T36" fmla="*/ 117 w 320"/>
                <a:gd name="T37" fmla="*/ 8 h 320"/>
                <a:gd name="T38" fmla="*/ 128 w 320"/>
                <a:gd name="T39" fmla="*/ 0 h 320"/>
                <a:gd name="T40" fmla="*/ 138 w 320"/>
                <a:gd name="T41" fmla="*/ 8 h 320"/>
                <a:gd name="T42" fmla="*/ 182 w 320"/>
                <a:gd name="T43" fmla="*/ 253 h 320"/>
                <a:gd name="T44" fmla="*/ 213 w 320"/>
                <a:gd name="T45" fmla="*/ 104 h 320"/>
                <a:gd name="T46" fmla="*/ 223 w 320"/>
                <a:gd name="T47" fmla="*/ 96 h 320"/>
                <a:gd name="T48" fmla="*/ 234 w 320"/>
                <a:gd name="T49" fmla="*/ 103 h 320"/>
                <a:gd name="T50" fmla="*/ 254 w 320"/>
                <a:gd name="T51" fmla="*/ 164 h 320"/>
                <a:gd name="T52" fmla="*/ 256 w 320"/>
                <a:gd name="T53" fmla="*/ 157 h 320"/>
                <a:gd name="T54" fmla="*/ 266 w 320"/>
                <a:gd name="T55" fmla="*/ 149 h 320"/>
                <a:gd name="T56" fmla="*/ 309 w 320"/>
                <a:gd name="T57" fmla="*/ 149 h 320"/>
                <a:gd name="T58" fmla="*/ 320 w 320"/>
                <a:gd name="T59" fmla="*/ 160 h 320"/>
                <a:gd name="T60" fmla="*/ 309 w 320"/>
                <a:gd name="T61" fmla="*/ 170 h 320"/>
                <a:gd name="T62" fmla="*/ 275 w 320"/>
                <a:gd name="T63" fmla="*/ 170 h 320"/>
                <a:gd name="T64" fmla="*/ 266 w 320"/>
                <a:gd name="T65" fmla="*/ 205 h 320"/>
                <a:gd name="T66" fmla="*/ 256 w 320"/>
                <a:gd name="T67" fmla="*/ 213 h 320"/>
                <a:gd name="T68" fmla="*/ 246 w 320"/>
                <a:gd name="T69" fmla="*/ 206 h 320"/>
                <a:gd name="T70" fmla="*/ 226 w 320"/>
                <a:gd name="T71" fmla="*/ 147 h 320"/>
                <a:gd name="T72" fmla="*/ 191 w 320"/>
                <a:gd name="T73" fmla="*/ 311 h 320"/>
                <a:gd name="T74" fmla="*/ 181 w 320"/>
                <a:gd name="T75"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320">
                  <a:moveTo>
                    <a:pt x="181" y="320"/>
                  </a:moveTo>
                  <a:cubicBezTo>
                    <a:pt x="181" y="320"/>
                    <a:pt x="181" y="320"/>
                    <a:pt x="181" y="320"/>
                  </a:cubicBezTo>
                  <a:cubicBezTo>
                    <a:pt x="176" y="320"/>
                    <a:pt x="171" y="316"/>
                    <a:pt x="171" y="311"/>
                  </a:cubicBezTo>
                  <a:cubicBezTo>
                    <a:pt x="126" y="63"/>
                    <a:pt x="126" y="63"/>
                    <a:pt x="126" y="63"/>
                  </a:cubicBezTo>
                  <a:cubicBezTo>
                    <a:pt x="95" y="194"/>
                    <a:pt x="95" y="194"/>
                    <a:pt x="95" y="194"/>
                  </a:cubicBezTo>
                  <a:cubicBezTo>
                    <a:pt x="94" y="199"/>
                    <a:pt x="90" y="202"/>
                    <a:pt x="85" y="202"/>
                  </a:cubicBezTo>
                  <a:cubicBezTo>
                    <a:pt x="81" y="203"/>
                    <a:pt x="76" y="200"/>
                    <a:pt x="75" y="195"/>
                  </a:cubicBezTo>
                  <a:cubicBezTo>
                    <a:pt x="60" y="152"/>
                    <a:pt x="60" y="152"/>
                    <a:pt x="60" y="152"/>
                  </a:cubicBezTo>
                  <a:cubicBezTo>
                    <a:pt x="51" y="166"/>
                    <a:pt x="51" y="166"/>
                    <a:pt x="51" y="166"/>
                  </a:cubicBezTo>
                  <a:cubicBezTo>
                    <a:pt x="49" y="169"/>
                    <a:pt x="46" y="170"/>
                    <a:pt x="42" y="170"/>
                  </a:cubicBezTo>
                  <a:cubicBezTo>
                    <a:pt x="10" y="170"/>
                    <a:pt x="10" y="170"/>
                    <a:pt x="10" y="170"/>
                  </a:cubicBezTo>
                  <a:cubicBezTo>
                    <a:pt x="4" y="170"/>
                    <a:pt x="0" y="166"/>
                    <a:pt x="0" y="160"/>
                  </a:cubicBezTo>
                  <a:cubicBezTo>
                    <a:pt x="0" y="154"/>
                    <a:pt x="4" y="149"/>
                    <a:pt x="10" y="149"/>
                  </a:cubicBezTo>
                  <a:cubicBezTo>
                    <a:pt x="37" y="149"/>
                    <a:pt x="37" y="149"/>
                    <a:pt x="37" y="149"/>
                  </a:cubicBezTo>
                  <a:cubicBezTo>
                    <a:pt x="55" y="122"/>
                    <a:pt x="55" y="122"/>
                    <a:pt x="55" y="122"/>
                  </a:cubicBezTo>
                  <a:cubicBezTo>
                    <a:pt x="57" y="118"/>
                    <a:pt x="61" y="117"/>
                    <a:pt x="65" y="117"/>
                  </a:cubicBezTo>
                  <a:cubicBezTo>
                    <a:pt x="69" y="118"/>
                    <a:pt x="72" y="120"/>
                    <a:pt x="74" y="124"/>
                  </a:cubicBezTo>
                  <a:cubicBezTo>
                    <a:pt x="83" y="153"/>
                    <a:pt x="83" y="153"/>
                    <a:pt x="83" y="153"/>
                  </a:cubicBezTo>
                  <a:cubicBezTo>
                    <a:pt x="117" y="8"/>
                    <a:pt x="117" y="8"/>
                    <a:pt x="117" y="8"/>
                  </a:cubicBezTo>
                  <a:cubicBezTo>
                    <a:pt x="118" y="3"/>
                    <a:pt x="123" y="0"/>
                    <a:pt x="128" y="0"/>
                  </a:cubicBezTo>
                  <a:cubicBezTo>
                    <a:pt x="133" y="0"/>
                    <a:pt x="137" y="3"/>
                    <a:pt x="138" y="8"/>
                  </a:cubicBezTo>
                  <a:cubicBezTo>
                    <a:pt x="182" y="253"/>
                    <a:pt x="182" y="253"/>
                    <a:pt x="182" y="253"/>
                  </a:cubicBezTo>
                  <a:cubicBezTo>
                    <a:pt x="213" y="104"/>
                    <a:pt x="213" y="104"/>
                    <a:pt x="213" y="104"/>
                  </a:cubicBezTo>
                  <a:cubicBezTo>
                    <a:pt x="214" y="99"/>
                    <a:pt x="218" y="96"/>
                    <a:pt x="223" y="96"/>
                  </a:cubicBezTo>
                  <a:cubicBezTo>
                    <a:pt x="228" y="95"/>
                    <a:pt x="232" y="98"/>
                    <a:pt x="234" y="103"/>
                  </a:cubicBezTo>
                  <a:cubicBezTo>
                    <a:pt x="254" y="164"/>
                    <a:pt x="254" y="164"/>
                    <a:pt x="254" y="164"/>
                  </a:cubicBezTo>
                  <a:cubicBezTo>
                    <a:pt x="256" y="157"/>
                    <a:pt x="256" y="157"/>
                    <a:pt x="256" y="157"/>
                  </a:cubicBezTo>
                  <a:cubicBezTo>
                    <a:pt x="257" y="152"/>
                    <a:pt x="261" y="149"/>
                    <a:pt x="266" y="149"/>
                  </a:cubicBezTo>
                  <a:cubicBezTo>
                    <a:pt x="309" y="149"/>
                    <a:pt x="309" y="149"/>
                    <a:pt x="309" y="149"/>
                  </a:cubicBezTo>
                  <a:cubicBezTo>
                    <a:pt x="315" y="149"/>
                    <a:pt x="320" y="154"/>
                    <a:pt x="320" y="160"/>
                  </a:cubicBezTo>
                  <a:cubicBezTo>
                    <a:pt x="320" y="166"/>
                    <a:pt x="315" y="170"/>
                    <a:pt x="309" y="170"/>
                  </a:cubicBezTo>
                  <a:cubicBezTo>
                    <a:pt x="275" y="170"/>
                    <a:pt x="275" y="170"/>
                    <a:pt x="275" y="170"/>
                  </a:cubicBezTo>
                  <a:cubicBezTo>
                    <a:pt x="266" y="205"/>
                    <a:pt x="266" y="205"/>
                    <a:pt x="266" y="205"/>
                  </a:cubicBezTo>
                  <a:cubicBezTo>
                    <a:pt x="265" y="210"/>
                    <a:pt x="261" y="213"/>
                    <a:pt x="256" y="213"/>
                  </a:cubicBezTo>
                  <a:cubicBezTo>
                    <a:pt x="251" y="213"/>
                    <a:pt x="247" y="210"/>
                    <a:pt x="246" y="206"/>
                  </a:cubicBezTo>
                  <a:cubicBezTo>
                    <a:pt x="226" y="147"/>
                    <a:pt x="226" y="147"/>
                    <a:pt x="226" y="147"/>
                  </a:cubicBezTo>
                  <a:cubicBezTo>
                    <a:pt x="191" y="311"/>
                    <a:pt x="191" y="311"/>
                    <a:pt x="191" y="311"/>
                  </a:cubicBezTo>
                  <a:cubicBezTo>
                    <a:pt x="190" y="316"/>
                    <a:pt x="186" y="320"/>
                    <a:pt x="181" y="32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7" name="Freeform 254"/>
            <p:cNvSpPr>
              <a:spLocks noEditPoints="1"/>
            </p:cNvSpPr>
            <p:nvPr/>
          </p:nvSpPr>
          <p:spPr bwMode="auto">
            <a:xfrm>
              <a:off x="5024" y="718"/>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78" name="Group 977"/>
          <p:cNvGrpSpPr>
            <a:grpSpLocks noChangeAspect="1"/>
          </p:cNvGrpSpPr>
          <p:nvPr/>
        </p:nvGrpSpPr>
        <p:grpSpPr bwMode="auto">
          <a:xfrm>
            <a:off x="2997933" y="1624456"/>
            <a:ext cx="688042" cy="688042"/>
            <a:chOff x="1925" y="3985"/>
            <a:chExt cx="340" cy="340"/>
          </a:xfrm>
          <a:solidFill>
            <a:schemeClr val="bg1"/>
          </a:solidFill>
        </p:grpSpPr>
        <p:sp>
          <p:nvSpPr>
            <p:cNvPr id="79" name="Freeform 978"/>
            <p:cNvSpPr>
              <a:spLocks noEditPoints="1"/>
            </p:cNvSpPr>
            <p:nvPr/>
          </p:nvSpPr>
          <p:spPr bwMode="auto">
            <a:xfrm>
              <a:off x="2017" y="4049"/>
              <a:ext cx="156" cy="212"/>
            </a:xfrm>
            <a:custGeom>
              <a:avLst/>
              <a:gdLst>
                <a:gd name="T0" fmla="*/ 118 w 235"/>
                <a:gd name="T1" fmla="*/ 0 h 320"/>
                <a:gd name="T2" fmla="*/ 118 w 235"/>
                <a:gd name="T3" fmla="*/ 0 h 320"/>
                <a:gd name="T4" fmla="*/ 117 w 235"/>
                <a:gd name="T5" fmla="*/ 0 h 320"/>
                <a:gd name="T6" fmla="*/ 0 w 235"/>
                <a:gd name="T7" fmla="*/ 117 h 320"/>
                <a:gd name="T8" fmla="*/ 17 w 235"/>
                <a:gd name="T9" fmla="*/ 176 h 320"/>
                <a:gd name="T10" fmla="*/ 109 w 235"/>
                <a:gd name="T11" fmla="*/ 315 h 320"/>
                <a:gd name="T12" fmla="*/ 117 w 235"/>
                <a:gd name="T13" fmla="*/ 320 h 320"/>
                <a:gd name="T14" fmla="*/ 118 w 235"/>
                <a:gd name="T15" fmla="*/ 320 h 320"/>
                <a:gd name="T16" fmla="*/ 118 w 235"/>
                <a:gd name="T17" fmla="*/ 320 h 320"/>
                <a:gd name="T18" fmla="*/ 127 w 235"/>
                <a:gd name="T19" fmla="*/ 315 h 320"/>
                <a:gd name="T20" fmla="*/ 219 w 235"/>
                <a:gd name="T21" fmla="*/ 176 h 320"/>
                <a:gd name="T22" fmla="*/ 235 w 235"/>
                <a:gd name="T23" fmla="*/ 117 h 320"/>
                <a:gd name="T24" fmla="*/ 118 w 235"/>
                <a:gd name="T25" fmla="*/ 0 h 320"/>
                <a:gd name="T26" fmla="*/ 201 w 235"/>
                <a:gd name="T27" fmla="*/ 164 h 320"/>
                <a:gd name="T28" fmla="*/ 118 w 235"/>
                <a:gd name="T29" fmla="*/ 290 h 320"/>
                <a:gd name="T30" fmla="*/ 35 w 235"/>
                <a:gd name="T31" fmla="*/ 165 h 320"/>
                <a:gd name="T32" fmla="*/ 22 w 235"/>
                <a:gd name="T33" fmla="*/ 117 h 320"/>
                <a:gd name="T34" fmla="*/ 117 w 235"/>
                <a:gd name="T35" fmla="*/ 21 h 320"/>
                <a:gd name="T36" fmla="*/ 118 w 235"/>
                <a:gd name="T37" fmla="*/ 21 h 320"/>
                <a:gd name="T38" fmla="*/ 118 w 235"/>
                <a:gd name="T39" fmla="*/ 21 h 320"/>
                <a:gd name="T40" fmla="*/ 213 w 235"/>
                <a:gd name="T41" fmla="*/ 117 h 320"/>
                <a:gd name="T42" fmla="*/ 201 w 235"/>
                <a:gd name="T43" fmla="*/ 164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5" h="320">
                  <a:moveTo>
                    <a:pt x="118" y="0"/>
                  </a:moveTo>
                  <a:cubicBezTo>
                    <a:pt x="118" y="0"/>
                    <a:pt x="118" y="0"/>
                    <a:pt x="118" y="0"/>
                  </a:cubicBezTo>
                  <a:cubicBezTo>
                    <a:pt x="118" y="0"/>
                    <a:pt x="117" y="0"/>
                    <a:pt x="117" y="0"/>
                  </a:cubicBezTo>
                  <a:cubicBezTo>
                    <a:pt x="53" y="0"/>
                    <a:pt x="0" y="52"/>
                    <a:pt x="0" y="117"/>
                  </a:cubicBezTo>
                  <a:cubicBezTo>
                    <a:pt x="0" y="139"/>
                    <a:pt x="5" y="156"/>
                    <a:pt x="17" y="176"/>
                  </a:cubicBezTo>
                  <a:cubicBezTo>
                    <a:pt x="109" y="315"/>
                    <a:pt x="109" y="315"/>
                    <a:pt x="109" y="315"/>
                  </a:cubicBezTo>
                  <a:cubicBezTo>
                    <a:pt x="111" y="318"/>
                    <a:pt x="114" y="320"/>
                    <a:pt x="117" y="320"/>
                  </a:cubicBezTo>
                  <a:cubicBezTo>
                    <a:pt x="117" y="320"/>
                    <a:pt x="118" y="320"/>
                    <a:pt x="118" y="320"/>
                  </a:cubicBezTo>
                  <a:cubicBezTo>
                    <a:pt x="118" y="320"/>
                    <a:pt x="118" y="320"/>
                    <a:pt x="118" y="320"/>
                  </a:cubicBezTo>
                  <a:cubicBezTo>
                    <a:pt x="121" y="320"/>
                    <a:pt x="125" y="318"/>
                    <a:pt x="127" y="315"/>
                  </a:cubicBezTo>
                  <a:cubicBezTo>
                    <a:pt x="219" y="176"/>
                    <a:pt x="219" y="176"/>
                    <a:pt x="219" y="176"/>
                  </a:cubicBezTo>
                  <a:cubicBezTo>
                    <a:pt x="230" y="156"/>
                    <a:pt x="235" y="139"/>
                    <a:pt x="235" y="117"/>
                  </a:cubicBezTo>
                  <a:cubicBezTo>
                    <a:pt x="235" y="52"/>
                    <a:pt x="182" y="0"/>
                    <a:pt x="118" y="0"/>
                  </a:cubicBezTo>
                  <a:close/>
                  <a:moveTo>
                    <a:pt x="201" y="164"/>
                  </a:moveTo>
                  <a:cubicBezTo>
                    <a:pt x="118" y="290"/>
                    <a:pt x="118" y="290"/>
                    <a:pt x="118" y="290"/>
                  </a:cubicBezTo>
                  <a:cubicBezTo>
                    <a:pt x="35" y="165"/>
                    <a:pt x="35" y="165"/>
                    <a:pt x="35" y="165"/>
                  </a:cubicBezTo>
                  <a:cubicBezTo>
                    <a:pt x="25" y="149"/>
                    <a:pt x="22" y="135"/>
                    <a:pt x="22" y="117"/>
                  </a:cubicBezTo>
                  <a:cubicBezTo>
                    <a:pt x="22" y="64"/>
                    <a:pt x="65" y="21"/>
                    <a:pt x="117" y="21"/>
                  </a:cubicBezTo>
                  <a:cubicBezTo>
                    <a:pt x="117" y="21"/>
                    <a:pt x="118" y="21"/>
                    <a:pt x="118" y="21"/>
                  </a:cubicBezTo>
                  <a:cubicBezTo>
                    <a:pt x="118" y="21"/>
                    <a:pt x="118" y="21"/>
                    <a:pt x="118" y="21"/>
                  </a:cubicBezTo>
                  <a:cubicBezTo>
                    <a:pt x="170" y="21"/>
                    <a:pt x="213" y="64"/>
                    <a:pt x="213" y="117"/>
                  </a:cubicBezTo>
                  <a:cubicBezTo>
                    <a:pt x="213" y="135"/>
                    <a:pt x="210" y="149"/>
                    <a:pt x="201" y="1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0" name="Freeform 979"/>
            <p:cNvSpPr>
              <a:spLocks noEditPoints="1"/>
            </p:cNvSpPr>
            <p:nvPr/>
          </p:nvSpPr>
          <p:spPr bwMode="auto">
            <a:xfrm>
              <a:off x="2059" y="4091"/>
              <a:ext cx="71" cy="71"/>
            </a:xfrm>
            <a:custGeom>
              <a:avLst/>
              <a:gdLst>
                <a:gd name="T0" fmla="*/ 54 w 107"/>
                <a:gd name="T1" fmla="*/ 0 h 106"/>
                <a:gd name="T2" fmla="*/ 0 w 107"/>
                <a:gd name="T3" fmla="*/ 53 h 106"/>
                <a:gd name="T4" fmla="*/ 54 w 107"/>
                <a:gd name="T5" fmla="*/ 106 h 106"/>
                <a:gd name="T6" fmla="*/ 107 w 107"/>
                <a:gd name="T7" fmla="*/ 53 h 106"/>
                <a:gd name="T8" fmla="*/ 54 w 107"/>
                <a:gd name="T9" fmla="*/ 0 h 106"/>
                <a:gd name="T10" fmla="*/ 54 w 107"/>
                <a:gd name="T11" fmla="*/ 85 h 106"/>
                <a:gd name="T12" fmla="*/ 22 w 107"/>
                <a:gd name="T13" fmla="*/ 53 h 106"/>
                <a:gd name="T14" fmla="*/ 54 w 107"/>
                <a:gd name="T15" fmla="*/ 21 h 106"/>
                <a:gd name="T16" fmla="*/ 86 w 107"/>
                <a:gd name="T17" fmla="*/ 53 h 106"/>
                <a:gd name="T18" fmla="*/ 54 w 107"/>
                <a:gd name="T19" fmla="*/ 8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106">
                  <a:moveTo>
                    <a:pt x="54" y="0"/>
                  </a:moveTo>
                  <a:cubicBezTo>
                    <a:pt x="24" y="0"/>
                    <a:pt x="0" y="24"/>
                    <a:pt x="0" y="53"/>
                  </a:cubicBezTo>
                  <a:cubicBezTo>
                    <a:pt x="0" y="82"/>
                    <a:pt x="24" y="106"/>
                    <a:pt x="54" y="106"/>
                  </a:cubicBezTo>
                  <a:cubicBezTo>
                    <a:pt x="83" y="106"/>
                    <a:pt x="107" y="82"/>
                    <a:pt x="107" y="53"/>
                  </a:cubicBezTo>
                  <a:cubicBezTo>
                    <a:pt x="107" y="24"/>
                    <a:pt x="83" y="0"/>
                    <a:pt x="54" y="0"/>
                  </a:cubicBezTo>
                  <a:close/>
                  <a:moveTo>
                    <a:pt x="54" y="85"/>
                  </a:moveTo>
                  <a:cubicBezTo>
                    <a:pt x="36" y="85"/>
                    <a:pt x="22" y="71"/>
                    <a:pt x="22" y="53"/>
                  </a:cubicBezTo>
                  <a:cubicBezTo>
                    <a:pt x="22" y="35"/>
                    <a:pt x="36" y="21"/>
                    <a:pt x="54" y="21"/>
                  </a:cubicBezTo>
                  <a:cubicBezTo>
                    <a:pt x="71" y="21"/>
                    <a:pt x="86" y="35"/>
                    <a:pt x="86" y="53"/>
                  </a:cubicBezTo>
                  <a:cubicBezTo>
                    <a:pt x="86" y="71"/>
                    <a:pt x="71" y="85"/>
                    <a:pt x="54" y="8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1" name="Freeform 980"/>
            <p:cNvSpPr>
              <a:spLocks noEditPoints="1"/>
            </p:cNvSpPr>
            <p:nvPr/>
          </p:nvSpPr>
          <p:spPr bwMode="auto">
            <a:xfrm>
              <a:off x="1925" y="3985"/>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82" name="Group 669"/>
          <p:cNvGrpSpPr>
            <a:grpSpLocks noChangeAspect="1"/>
          </p:cNvGrpSpPr>
          <p:nvPr/>
        </p:nvGrpSpPr>
        <p:grpSpPr bwMode="auto">
          <a:xfrm>
            <a:off x="5577003" y="1842526"/>
            <a:ext cx="708758" cy="708758"/>
            <a:chOff x="1910" y="2326"/>
            <a:chExt cx="340" cy="340"/>
          </a:xfrm>
          <a:solidFill>
            <a:schemeClr val="bg1"/>
          </a:solidFill>
        </p:grpSpPr>
        <p:sp>
          <p:nvSpPr>
            <p:cNvPr id="83" name="Freeform 670"/>
            <p:cNvSpPr>
              <a:spLocks noEditPoints="1"/>
            </p:cNvSpPr>
            <p:nvPr/>
          </p:nvSpPr>
          <p:spPr bwMode="auto">
            <a:xfrm>
              <a:off x="1910" y="2326"/>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4" name="Freeform 671"/>
            <p:cNvSpPr>
              <a:spLocks noEditPoints="1"/>
            </p:cNvSpPr>
            <p:nvPr/>
          </p:nvSpPr>
          <p:spPr bwMode="auto">
            <a:xfrm>
              <a:off x="1973" y="2390"/>
              <a:ext cx="214" cy="212"/>
            </a:xfrm>
            <a:custGeom>
              <a:avLst/>
              <a:gdLst>
                <a:gd name="T0" fmla="*/ 298 w 322"/>
                <a:gd name="T1" fmla="*/ 67 h 320"/>
                <a:gd name="T2" fmla="*/ 246 w 322"/>
                <a:gd name="T3" fmla="*/ 55 h 320"/>
                <a:gd name="T4" fmla="*/ 246 w 322"/>
                <a:gd name="T5" fmla="*/ 10 h 320"/>
                <a:gd name="T6" fmla="*/ 235 w 322"/>
                <a:gd name="T7" fmla="*/ 0 h 320"/>
                <a:gd name="T8" fmla="*/ 86 w 322"/>
                <a:gd name="T9" fmla="*/ 0 h 320"/>
                <a:gd name="T10" fmla="*/ 75 w 322"/>
                <a:gd name="T11" fmla="*/ 10 h 320"/>
                <a:gd name="T12" fmla="*/ 76 w 322"/>
                <a:gd name="T13" fmla="*/ 55 h 320"/>
                <a:gd name="T14" fmla="*/ 23 w 322"/>
                <a:gd name="T15" fmla="*/ 67 h 320"/>
                <a:gd name="T16" fmla="*/ 52 w 322"/>
                <a:gd name="T17" fmla="*/ 177 h 320"/>
                <a:gd name="T18" fmla="*/ 104 w 322"/>
                <a:gd name="T19" fmla="*/ 213 h 320"/>
                <a:gd name="T20" fmla="*/ 107 w 322"/>
                <a:gd name="T21" fmla="*/ 213 h 320"/>
                <a:gd name="T22" fmla="*/ 109 w 322"/>
                <a:gd name="T23" fmla="*/ 213 h 320"/>
                <a:gd name="T24" fmla="*/ 121 w 322"/>
                <a:gd name="T25" fmla="*/ 227 h 320"/>
                <a:gd name="T26" fmla="*/ 146 w 322"/>
                <a:gd name="T27" fmla="*/ 243 h 320"/>
                <a:gd name="T28" fmla="*/ 119 w 322"/>
                <a:gd name="T29" fmla="*/ 305 h 320"/>
                <a:gd name="T30" fmla="*/ 120 w 322"/>
                <a:gd name="T31" fmla="*/ 315 h 320"/>
                <a:gd name="T32" fmla="*/ 129 w 322"/>
                <a:gd name="T33" fmla="*/ 320 h 320"/>
                <a:gd name="T34" fmla="*/ 193 w 322"/>
                <a:gd name="T35" fmla="*/ 320 h 320"/>
                <a:gd name="T36" fmla="*/ 202 w 322"/>
                <a:gd name="T37" fmla="*/ 315 h 320"/>
                <a:gd name="T38" fmla="*/ 202 w 322"/>
                <a:gd name="T39" fmla="*/ 305 h 320"/>
                <a:gd name="T40" fmla="*/ 176 w 322"/>
                <a:gd name="T41" fmla="*/ 243 h 320"/>
                <a:gd name="T42" fmla="*/ 201 w 322"/>
                <a:gd name="T43" fmla="*/ 227 h 320"/>
                <a:gd name="T44" fmla="*/ 212 w 322"/>
                <a:gd name="T45" fmla="*/ 213 h 320"/>
                <a:gd name="T46" fmla="*/ 214 w 322"/>
                <a:gd name="T47" fmla="*/ 213 h 320"/>
                <a:gd name="T48" fmla="*/ 217 w 322"/>
                <a:gd name="T49" fmla="*/ 213 h 320"/>
                <a:gd name="T50" fmla="*/ 270 w 322"/>
                <a:gd name="T51" fmla="*/ 177 h 320"/>
                <a:gd name="T52" fmla="*/ 298 w 322"/>
                <a:gd name="T53" fmla="*/ 67 h 320"/>
                <a:gd name="T54" fmla="*/ 66 w 322"/>
                <a:gd name="T55" fmla="*/ 161 h 320"/>
                <a:gd name="T56" fmla="*/ 39 w 322"/>
                <a:gd name="T57" fmla="*/ 81 h 320"/>
                <a:gd name="T58" fmla="*/ 77 w 322"/>
                <a:gd name="T59" fmla="*/ 77 h 320"/>
                <a:gd name="T60" fmla="*/ 97 w 322"/>
                <a:gd name="T61" fmla="*/ 186 h 320"/>
                <a:gd name="T62" fmla="*/ 66 w 322"/>
                <a:gd name="T63" fmla="*/ 161 h 320"/>
                <a:gd name="T64" fmla="*/ 145 w 322"/>
                <a:gd name="T65" fmla="*/ 298 h 320"/>
                <a:gd name="T66" fmla="*/ 161 w 322"/>
                <a:gd name="T67" fmla="*/ 262 h 320"/>
                <a:gd name="T68" fmla="*/ 176 w 322"/>
                <a:gd name="T69" fmla="*/ 298 h 320"/>
                <a:gd name="T70" fmla="*/ 145 w 322"/>
                <a:gd name="T71" fmla="*/ 298 h 320"/>
                <a:gd name="T72" fmla="*/ 185 w 322"/>
                <a:gd name="T73" fmla="*/ 213 h 320"/>
                <a:gd name="T74" fmla="*/ 161 w 322"/>
                <a:gd name="T75" fmla="*/ 224 h 320"/>
                <a:gd name="T76" fmla="*/ 136 w 322"/>
                <a:gd name="T77" fmla="*/ 213 h 320"/>
                <a:gd name="T78" fmla="*/ 96 w 322"/>
                <a:gd name="T79" fmla="*/ 21 h 320"/>
                <a:gd name="T80" fmla="*/ 225 w 322"/>
                <a:gd name="T81" fmla="*/ 21 h 320"/>
                <a:gd name="T82" fmla="*/ 185 w 322"/>
                <a:gd name="T83" fmla="*/ 213 h 320"/>
                <a:gd name="T84" fmla="*/ 255 w 322"/>
                <a:gd name="T85" fmla="*/ 161 h 320"/>
                <a:gd name="T86" fmla="*/ 225 w 322"/>
                <a:gd name="T87" fmla="*/ 186 h 320"/>
                <a:gd name="T88" fmla="*/ 245 w 322"/>
                <a:gd name="T89" fmla="*/ 77 h 320"/>
                <a:gd name="T90" fmla="*/ 283 w 322"/>
                <a:gd name="T91" fmla="*/ 81 h 320"/>
                <a:gd name="T92" fmla="*/ 255 w 322"/>
                <a:gd name="T93" fmla="*/ 161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2" h="320">
                  <a:moveTo>
                    <a:pt x="298" y="67"/>
                  </a:moveTo>
                  <a:cubicBezTo>
                    <a:pt x="286" y="54"/>
                    <a:pt x="268" y="50"/>
                    <a:pt x="246" y="55"/>
                  </a:cubicBezTo>
                  <a:cubicBezTo>
                    <a:pt x="247" y="30"/>
                    <a:pt x="246" y="12"/>
                    <a:pt x="246" y="10"/>
                  </a:cubicBezTo>
                  <a:cubicBezTo>
                    <a:pt x="246" y="4"/>
                    <a:pt x="241" y="0"/>
                    <a:pt x="235" y="0"/>
                  </a:cubicBezTo>
                  <a:cubicBezTo>
                    <a:pt x="86" y="0"/>
                    <a:pt x="86" y="0"/>
                    <a:pt x="86" y="0"/>
                  </a:cubicBezTo>
                  <a:cubicBezTo>
                    <a:pt x="80" y="0"/>
                    <a:pt x="76" y="4"/>
                    <a:pt x="75" y="10"/>
                  </a:cubicBezTo>
                  <a:cubicBezTo>
                    <a:pt x="75" y="12"/>
                    <a:pt x="75" y="30"/>
                    <a:pt x="76" y="55"/>
                  </a:cubicBezTo>
                  <a:cubicBezTo>
                    <a:pt x="54" y="50"/>
                    <a:pt x="35" y="54"/>
                    <a:pt x="23" y="67"/>
                  </a:cubicBezTo>
                  <a:cubicBezTo>
                    <a:pt x="0" y="92"/>
                    <a:pt x="12" y="140"/>
                    <a:pt x="52" y="177"/>
                  </a:cubicBezTo>
                  <a:cubicBezTo>
                    <a:pt x="67" y="191"/>
                    <a:pt x="85" y="207"/>
                    <a:pt x="104" y="213"/>
                  </a:cubicBezTo>
                  <a:cubicBezTo>
                    <a:pt x="105" y="213"/>
                    <a:pt x="106" y="213"/>
                    <a:pt x="107" y="213"/>
                  </a:cubicBezTo>
                  <a:cubicBezTo>
                    <a:pt x="108" y="213"/>
                    <a:pt x="109" y="213"/>
                    <a:pt x="109" y="213"/>
                  </a:cubicBezTo>
                  <a:cubicBezTo>
                    <a:pt x="113" y="218"/>
                    <a:pt x="117" y="223"/>
                    <a:pt x="121" y="227"/>
                  </a:cubicBezTo>
                  <a:cubicBezTo>
                    <a:pt x="128" y="235"/>
                    <a:pt x="136" y="240"/>
                    <a:pt x="146" y="243"/>
                  </a:cubicBezTo>
                  <a:cubicBezTo>
                    <a:pt x="119" y="305"/>
                    <a:pt x="119" y="305"/>
                    <a:pt x="119" y="305"/>
                  </a:cubicBezTo>
                  <a:cubicBezTo>
                    <a:pt x="117" y="308"/>
                    <a:pt x="118" y="312"/>
                    <a:pt x="120" y="315"/>
                  </a:cubicBezTo>
                  <a:cubicBezTo>
                    <a:pt x="122" y="318"/>
                    <a:pt x="125" y="320"/>
                    <a:pt x="129" y="320"/>
                  </a:cubicBezTo>
                  <a:cubicBezTo>
                    <a:pt x="193" y="320"/>
                    <a:pt x="193" y="320"/>
                    <a:pt x="193" y="320"/>
                  </a:cubicBezTo>
                  <a:cubicBezTo>
                    <a:pt x="196" y="320"/>
                    <a:pt x="200" y="318"/>
                    <a:pt x="202" y="315"/>
                  </a:cubicBezTo>
                  <a:cubicBezTo>
                    <a:pt x="204" y="312"/>
                    <a:pt x="204" y="308"/>
                    <a:pt x="202" y="305"/>
                  </a:cubicBezTo>
                  <a:cubicBezTo>
                    <a:pt x="176" y="243"/>
                    <a:pt x="176" y="243"/>
                    <a:pt x="176" y="243"/>
                  </a:cubicBezTo>
                  <a:cubicBezTo>
                    <a:pt x="185" y="240"/>
                    <a:pt x="193" y="235"/>
                    <a:pt x="201" y="227"/>
                  </a:cubicBezTo>
                  <a:cubicBezTo>
                    <a:pt x="205" y="223"/>
                    <a:pt x="209" y="218"/>
                    <a:pt x="212" y="213"/>
                  </a:cubicBezTo>
                  <a:cubicBezTo>
                    <a:pt x="213" y="213"/>
                    <a:pt x="213" y="213"/>
                    <a:pt x="214" y="213"/>
                  </a:cubicBezTo>
                  <a:cubicBezTo>
                    <a:pt x="215" y="213"/>
                    <a:pt x="216" y="213"/>
                    <a:pt x="217" y="213"/>
                  </a:cubicBezTo>
                  <a:cubicBezTo>
                    <a:pt x="236" y="207"/>
                    <a:pt x="254" y="191"/>
                    <a:pt x="270" y="177"/>
                  </a:cubicBezTo>
                  <a:cubicBezTo>
                    <a:pt x="309" y="140"/>
                    <a:pt x="322" y="92"/>
                    <a:pt x="298" y="67"/>
                  </a:cubicBezTo>
                  <a:close/>
                  <a:moveTo>
                    <a:pt x="66" y="161"/>
                  </a:moveTo>
                  <a:cubicBezTo>
                    <a:pt x="37" y="134"/>
                    <a:pt x="24" y="97"/>
                    <a:pt x="39" y="81"/>
                  </a:cubicBezTo>
                  <a:cubicBezTo>
                    <a:pt x="46" y="74"/>
                    <a:pt x="60" y="72"/>
                    <a:pt x="77" y="77"/>
                  </a:cubicBezTo>
                  <a:cubicBezTo>
                    <a:pt x="79" y="112"/>
                    <a:pt x="85" y="153"/>
                    <a:pt x="97" y="186"/>
                  </a:cubicBezTo>
                  <a:cubicBezTo>
                    <a:pt x="86" y="179"/>
                    <a:pt x="76" y="170"/>
                    <a:pt x="66" y="161"/>
                  </a:cubicBezTo>
                  <a:close/>
                  <a:moveTo>
                    <a:pt x="145" y="298"/>
                  </a:moveTo>
                  <a:cubicBezTo>
                    <a:pt x="161" y="262"/>
                    <a:pt x="161" y="262"/>
                    <a:pt x="161" y="262"/>
                  </a:cubicBezTo>
                  <a:cubicBezTo>
                    <a:pt x="176" y="298"/>
                    <a:pt x="176" y="298"/>
                    <a:pt x="176" y="298"/>
                  </a:cubicBezTo>
                  <a:lnTo>
                    <a:pt x="145" y="298"/>
                  </a:lnTo>
                  <a:close/>
                  <a:moveTo>
                    <a:pt x="185" y="213"/>
                  </a:moveTo>
                  <a:cubicBezTo>
                    <a:pt x="178" y="220"/>
                    <a:pt x="170" y="224"/>
                    <a:pt x="161" y="224"/>
                  </a:cubicBezTo>
                  <a:cubicBezTo>
                    <a:pt x="151" y="224"/>
                    <a:pt x="143" y="220"/>
                    <a:pt x="136" y="213"/>
                  </a:cubicBezTo>
                  <a:cubicBezTo>
                    <a:pt x="102" y="177"/>
                    <a:pt x="96" y="70"/>
                    <a:pt x="96" y="21"/>
                  </a:cubicBezTo>
                  <a:cubicBezTo>
                    <a:pt x="225" y="21"/>
                    <a:pt x="225" y="21"/>
                    <a:pt x="225" y="21"/>
                  </a:cubicBezTo>
                  <a:cubicBezTo>
                    <a:pt x="225" y="70"/>
                    <a:pt x="220" y="177"/>
                    <a:pt x="185" y="213"/>
                  </a:cubicBezTo>
                  <a:close/>
                  <a:moveTo>
                    <a:pt x="255" y="161"/>
                  </a:moveTo>
                  <a:cubicBezTo>
                    <a:pt x="246" y="170"/>
                    <a:pt x="235" y="179"/>
                    <a:pt x="225" y="186"/>
                  </a:cubicBezTo>
                  <a:cubicBezTo>
                    <a:pt x="237" y="153"/>
                    <a:pt x="242" y="112"/>
                    <a:pt x="245" y="77"/>
                  </a:cubicBezTo>
                  <a:cubicBezTo>
                    <a:pt x="261" y="72"/>
                    <a:pt x="275" y="74"/>
                    <a:pt x="283" y="81"/>
                  </a:cubicBezTo>
                  <a:cubicBezTo>
                    <a:pt x="297" y="97"/>
                    <a:pt x="284" y="134"/>
                    <a:pt x="255" y="161"/>
                  </a:cubicBezTo>
                  <a:close/>
                </a:path>
              </a:pathLst>
            </a:custGeom>
            <a:grpFill/>
            <a:ln>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39" name="Rectangle 38"/>
          <p:cNvSpPr/>
          <p:nvPr/>
        </p:nvSpPr>
        <p:spPr>
          <a:xfrm>
            <a:off x="3568458" y="2602606"/>
            <a:ext cx="2007085" cy="2154436"/>
          </a:xfrm>
          <a:prstGeom prst="rect">
            <a:avLst/>
          </a:prstGeom>
        </p:spPr>
        <p:txBody>
          <a:bodyPr wrap="square" lIns="0" tIns="0" rIns="0" bIns="0" anchor="ctr" anchorCtr="0">
            <a:spAutoFit/>
          </a:bodyPr>
          <a:lstStyle/>
          <a:p>
            <a:pPr lvl="0" algn="ctr" defTabSz="457200">
              <a:defRPr/>
            </a:pPr>
            <a:r>
              <a:rPr lang="en-US" sz="1400" b="1" dirty="0">
                <a:solidFill>
                  <a:schemeClr val="bg1"/>
                </a:solidFill>
              </a:rPr>
              <a:t>Kentucky HEALTH Vision </a:t>
            </a:r>
            <a:br>
              <a:rPr lang="en-US" sz="1400" b="1" dirty="0">
                <a:solidFill>
                  <a:schemeClr val="bg1"/>
                </a:solidFill>
              </a:rPr>
            </a:br>
            <a:r>
              <a:rPr lang="en-US" sz="1400" dirty="0">
                <a:solidFill>
                  <a:schemeClr val="bg1"/>
                </a:solidFill>
                <a:ea typeface="Calibri" panose="020F0502020204030204" pitchFamily="34" charset="0"/>
                <a:cs typeface="Arial" panose="020B0604020202020204" pitchFamily="34" charset="0"/>
              </a:rPr>
              <a:t>Kentucky HEALTH aims to improve lives and re-envision public assistance as a temporary safety net, not a long-term plan</a:t>
            </a:r>
            <a:r>
              <a:rPr lang="en-US" sz="1400" dirty="0">
                <a:solidFill>
                  <a:schemeClr val="bg1"/>
                </a:solidFill>
              </a:rPr>
              <a:t>. The program aims to improve health by:</a:t>
            </a:r>
          </a:p>
        </p:txBody>
      </p:sp>
      <p:sp>
        <p:nvSpPr>
          <p:cNvPr id="38" name="Rectangle 37"/>
          <p:cNvSpPr/>
          <p:nvPr/>
        </p:nvSpPr>
        <p:spPr>
          <a:xfrm>
            <a:off x="384255" y="1580936"/>
            <a:ext cx="1828800" cy="215444"/>
          </a:xfrm>
          <a:prstGeom prst="rect">
            <a:avLst/>
          </a:prstGeom>
        </p:spPr>
        <p:txBody>
          <a:bodyPr wrap="square" lIns="0" tIns="0" rIns="0" bIns="0">
            <a:spAutoFit/>
          </a:bodyPr>
          <a:lstStyle/>
          <a:p>
            <a:r>
              <a:rPr lang="en-US" sz="1400" dirty="0"/>
              <a:t>More control</a:t>
            </a:r>
          </a:p>
        </p:txBody>
      </p:sp>
    </p:spTree>
    <p:extLst>
      <p:ext uri="{BB962C8B-B14F-4D97-AF65-F5344CB8AC3E}">
        <p14:creationId xmlns:p14="http://schemas.microsoft.com/office/powerpoint/2010/main" val="282754795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53"/>
          <p:cNvSpPr/>
          <p:nvPr/>
        </p:nvSpPr>
        <p:spPr bwMode="gray">
          <a:xfrm>
            <a:off x="384255" y="1548143"/>
            <a:ext cx="2205031" cy="217283"/>
          </a:xfrm>
          <a:custGeom>
            <a:avLst/>
            <a:gdLst>
              <a:gd name="connsiteX0" fmla="*/ 2127564 w 2127564"/>
              <a:gd name="connsiteY0" fmla="*/ 217283 h 217283"/>
              <a:gd name="connsiteX1" fmla="*/ 1765425 w 2127564"/>
              <a:gd name="connsiteY1" fmla="*/ 0 h 217283"/>
              <a:gd name="connsiteX2" fmla="*/ 0 w 2127564"/>
              <a:gd name="connsiteY2" fmla="*/ 0 h 217283"/>
            </a:gdLst>
            <a:ahLst/>
            <a:cxnLst>
              <a:cxn ang="0">
                <a:pos x="connsiteX0" y="connsiteY0"/>
              </a:cxn>
              <a:cxn ang="0">
                <a:pos x="connsiteX1" y="connsiteY1"/>
              </a:cxn>
              <a:cxn ang="0">
                <a:pos x="connsiteX2" y="connsiteY2"/>
              </a:cxn>
            </a:cxnLst>
            <a:rect l="l" t="t" r="r" b="b"/>
            <a:pathLst>
              <a:path w="2127564" h="217283">
                <a:moveTo>
                  <a:pt x="2127564" y="217283"/>
                </a:moveTo>
                <a:lnTo>
                  <a:pt x="1765425" y="0"/>
                </a:lnTo>
                <a:lnTo>
                  <a:pt x="0" y="0"/>
                </a:lnTo>
              </a:path>
            </a:pathLst>
          </a:custGeom>
          <a:noFill/>
          <a:ln w="9525" algn="ctr">
            <a:solidFill>
              <a:schemeClr val="accent6"/>
            </a:solidFill>
            <a:miter lim="800000"/>
            <a:headEnd/>
            <a:tailEnd/>
          </a:ln>
        </p:spPr>
        <p:txBody>
          <a:bodyPr rtlCol="0" anchor="ctr"/>
          <a:lstStyle/>
          <a:p>
            <a:pPr algn="ctr"/>
            <a:endParaRPr lang="en-US" sz="1400" dirty="0">
              <a:solidFill>
                <a:schemeClr val="accent6"/>
              </a:solidFill>
            </a:endParaRPr>
          </a:p>
        </p:txBody>
      </p:sp>
      <p:sp>
        <p:nvSpPr>
          <p:cNvPr id="55" name="Rectangle 54"/>
          <p:cNvSpPr/>
          <p:nvPr/>
        </p:nvSpPr>
        <p:spPr>
          <a:xfrm>
            <a:off x="384255" y="1580936"/>
            <a:ext cx="1828800" cy="215444"/>
          </a:xfrm>
          <a:prstGeom prst="rect">
            <a:avLst/>
          </a:prstGeom>
        </p:spPr>
        <p:txBody>
          <a:bodyPr wrap="square" lIns="0" tIns="0" rIns="0" bIns="0">
            <a:spAutoFit/>
          </a:bodyPr>
          <a:lstStyle/>
          <a:p>
            <a:r>
              <a:rPr lang="en-US" sz="1400" dirty="0"/>
              <a:t>More control</a:t>
            </a:r>
          </a:p>
        </p:txBody>
      </p:sp>
      <p:sp>
        <p:nvSpPr>
          <p:cNvPr id="57" name="Oval 56"/>
          <p:cNvSpPr/>
          <p:nvPr/>
        </p:nvSpPr>
        <p:spPr>
          <a:xfrm>
            <a:off x="2479858" y="1255570"/>
            <a:ext cx="1905337" cy="1905337"/>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58" name="Oval 57"/>
          <p:cNvSpPr>
            <a:spLocks noChangeAspect="1"/>
          </p:cNvSpPr>
          <p:nvPr/>
        </p:nvSpPr>
        <p:spPr>
          <a:xfrm>
            <a:off x="2541000" y="1316712"/>
            <a:ext cx="1783054" cy="1783054"/>
          </a:xfrm>
          <a:prstGeom prst="ellipse">
            <a:avLst/>
          </a:prstGeom>
          <a:solidFill>
            <a:schemeClr val="accent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2" name="Title 1"/>
          <p:cNvSpPr>
            <a:spLocks noGrp="1"/>
          </p:cNvSpPr>
          <p:nvPr>
            <p:ph type="title"/>
          </p:nvPr>
        </p:nvSpPr>
        <p:spPr/>
        <p:txBody>
          <a:bodyPr/>
          <a:lstStyle/>
          <a:p>
            <a:r>
              <a:rPr lang="en-US" dirty="0"/>
              <a:t>Kentucky HEALTH Benefits</a:t>
            </a:r>
          </a:p>
        </p:txBody>
      </p:sp>
      <p:sp>
        <p:nvSpPr>
          <p:cNvPr id="17" name="Freeform 16"/>
          <p:cNvSpPr/>
          <p:nvPr/>
        </p:nvSpPr>
        <p:spPr bwMode="gray">
          <a:xfrm flipH="1">
            <a:off x="6511569" y="1711224"/>
            <a:ext cx="2205031" cy="217283"/>
          </a:xfrm>
          <a:custGeom>
            <a:avLst/>
            <a:gdLst>
              <a:gd name="connsiteX0" fmla="*/ 2127564 w 2127564"/>
              <a:gd name="connsiteY0" fmla="*/ 217283 h 217283"/>
              <a:gd name="connsiteX1" fmla="*/ 1765425 w 2127564"/>
              <a:gd name="connsiteY1" fmla="*/ 0 h 217283"/>
              <a:gd name="connsiteX2" fmla="*/ 0 w 2127564"/>
              <a:gd name="connsiteY2" fmla="*/ 0 h 217283"/>
            </a:gdLst>
            <a:ahLst/>
            <a:cxnLst>
              <a:cxn ang="0">
                <a:pos x="connsiteX0" y="connsiteY0"/>
              </a:cxn>
              <a:cxn ang="0">
                <a:pos x="connsiteX1" y="connsiteY1"/>
              </a:cxn>
              <a:cxn ang="0">
                <a:pos x="connsiteX2" y="connsiteY2"/>
              </a:cxn>
            </a:cxnLst>
            <a:rect l="l" t="t" r="r" b="b"/>
            <a:pathLst>
              <a:path w="2127564" h="217283">
                <a:moveTo>
                  <a:pt x="2127564" y="217283"/>
                </a:moveTo>
                <a:lnTo>
                  <a:pt x="1765425" y="0"/>
                </a:lnTo>
                <a:lnTo>
                  <a:pt x="0" y="0"/>
                </a:lnTo>
              </a:path>
            </a:pathLst>
          </a:custGeom>
          <a:noFill/>
          <a:ln w="9525" algn="ctr">
            <a:solidFill>
              <a:schemeClr val="accent6"/>
            </a:solidFill>
            <a:miter lim="800000"/>
            <a:headEnd/>
            <a:tailEnd/>
          </a:ln>
        </p:spPr>
        <p:txBody>
          <a:bodyPr rtlCol="0" anchor="ctr"/>
          <a:lstStyle/>
          <a:p>
            <a:pPr algn="ctr"/>
            <a:endParaRPr lang="en-US" sz="1400" dirty="0">
              <a:solidFill>
                <a:schemeClr val="accent6"/>
              </a:solidFill>
            </a:endParaRPr>
          </a:p>
        </p:txBody>
      </p:sp>
      <p:sp>
        <p:nvSpPr>
          <p:cNvPr id="21" name="Freeform 20"/>
          <p:cNvSpPr/>
          <p:nvPr/>
        </p:nvSpPr>
        <p:spPr bwMode="gray">
          <a:xfrm flipV="1">
            <a:off x="107984" y="4710159"/>
            <a:ext cx="2205031" cy="217283"/>
          </a:xfrm>
          <a:custGeom>
            <a:avLst/>
            <a:gdLst>
              <a:gd name="connsiteX0" fmla="*/ 2127564 w 2127564"/>
              <a:gd name="connsiteY0" fmla="*/ 217283 h 217283"/>
              <a:gd name="connsiteX1" fmla="*/ 1765425 w 2127564"/>
              <a:gd name="connsiteY1" fmla="*/ 0 h 217283"/>
              <a:gd name="connsiteX2" fmla="*/ 0 w 2127564"/>
              <a:gd name="connsiteY2" fmla="*/ 0 h 217283"/>
            </a:gdLst>
            <a:ahLst/>
            <a:cxnLst>
              <a:cxn ang="0">
                <a:pos x="connsiteX0" y="connsiteY0"/>
              </a:cxn>
              <a:cxn ang="0">
                <a:pos x="connsiteX1" y="connsiteY1"/>
              </a:cxn>
              <a:cxn ang="0">
                <a:pos x="connsiteX2" y="connsiteY2"/>
              </a:cxn>
            </a:cxnLst>
            <a:rect l="l" t="t" r="r" b="b"/>
            <a:pathLst>
              <a:path w="2127564" h="217283">
                <a:moveTo>
                  <a:pt x="2127564" y="217283"/>
                </a:moveTo>
                <a:lnTo>
                  <a:pt x="1765425" y="0"/>
                </a:lnTo>
                <a:lnTo>
                  <a:pt x="0" y="0"/>
                </a:lnTo>
              </a:path>
            </a:pathLst>
          </a:custGeom>
          <a:noFill/>
          <a:ln w="9525" algn="ctr">
            <a:solidFill>
              <a:schemeClr val="accent6"/>
            </a:solidFill>
            <a:miter lim="800000"/>
            <a:headEnd/>
            <a:tailEnd/>
          </a:ln>
        </p:spPr>
        <p:txBody>
          <a:bodyPr rtlCol="0" anchor="ctr"/>
          <a:lstStyle/>
          <a:p>
            <a:pPr algn="ctr"/>
            <a:endParaRPr lang="en-US" sz="1400" dirty="0">
              <a:solidFill>
                <a:schemeClr val="accent6"/>
              </a:solidFill>
            </a:endParaRPr>
          </a:p>
        </p:txBody>
      </p:sp>
      <p:sp>
        <p:nvSpPr>
          <p:cNvPr id="22" name="Rectangle 21"/>
          <p:cNvSpPr/>
          <p:nvPr/>
        </p:nvSpPr>
        <p:spPr>
          <a:xfrm>
            <a:off x="384255" y="4969246"/>
            <a:ext cx="1828800" cy="430887"/>
          </a:xfrm>
          <a:prstGeom prst="rect">
            <a:avLst/>
          </a:prstGeom>
        </p:spPr>
        <p:txBody>
          <a:bodyPr wrap="square" lIns="0" tIns="0" rIns="0" bIns="0">
            <a:spAutoFit/>
          </a:bodyPr>
          <a:lstStyle/>
          <a:p>
            <a:r>
              <a:rPr lang="en-US" sz="1400" dirty="0"/>
              <a:t>Promoting healthy living</a:t>
            </a:r>
          </a:p>
        </p:txBody>
      </p:sp>
      <p:sp>
        <p:nvSpPr>
          <p:cNvPr id="24" name="Freeform 23"/>
          <p:cNvSpPr/>
          <p:nvPr/>
        </p:nvSpPr>
        <p:spPr bwMode="gray">
          <a:xfrm flipH="1" flipV="1">
            <a:off x="6589110" y="4675579"/>
            <a:ext cx="2205031" cy="217283"/>
          </a:xfrm>
          <a:custGeom>
            <a:avLst/>
            <a:gdLst>
              <a:gd name="connsiteX0" fmla="*/ 2127564 w 2127564"/>
              <a:gd name="connsiteY0" fmla="*/ 217283 h 217283"/>
              <a:gd name="connsiteX1" fmla="*/ 1765425 w 2127564"/>
              <a:gd name="connsiteY1" fmla="*/ 0 h 217283"/>
              <a:gd name="connsiteX2" fmla="*/ 0 w 2127564"/>
              <a:gd name="connsiteY2" fmla="*/ 0 h 217283"/>
            </a:gdLst>
            <a:ahLst/>
            <a:cxnLst>
              <a:cxn ang="0">
                <a:pos x="connsiteX0" y="connsiteY0"/>
              </a:cxn>
              <a:cxn ang="0">
                <a:pos x="connsiteX1" y="connsiteY1"/>
              </a:cxn>
              <a:cxn ang="0">
                <a:pos x="connsiteX2" y="connsiteY2"/>
              </a:cxn>
            </a:cxnLst>
            <a:rect l="l" t="t" r="r" b="b"/>
            <a:pathLst>
              <a:path w="2127564" h="217283">
                <a:moveTo>
                  <a:pt x="2127564" y="217283"/>
                </a:moveTo>
                <a:lnTo>
                  <a:pt x="1765425" y="0"/>
                </a:lnTo>
                <a:lnTo>
                  <a:pt x="0" y="0"/>
                </a:lnTo>
              </a:path>
            </a:pathLst>
          </a:custGeom>
          <a:noFill/>
          <a:ln w="9525" algn="ctr">
            <a:solidFill>
              <a:schemeClr val="accent6"/>
            </a:solidFill>
            <a:miter lim="800000"/>
            <a:headEnd/>
            <a:tailEnd/>
          </a:ln>
        </p:spPr>
        <p:txBody>
          <a:bodyPr rtlCol="0" anchor="ctr"/>
          <a:lstStyle/>
          <a:p>
            <a:pPr algn="ctr"/>
            <a:endParaRPr lang="en-US" sz="1400" dirty="0">
              <a:solidFill>
                <a:schemeClr val="accent6"/>
              </a:solidFill>
            </a:endParaRPr>
          </a:p>
        </p:txBody>
      </p:sp>
      <p:sp>
        <p:nvSpPr>
          <p:cNvPr id="28" name="Oval 27"/>
          <p:cNvSpPr/>
          <p:nvPr/>
        </p:nvSpPr>
        <p:spPr>
          <a:xfrm>
            <a:off x="4812333" y="1491659"/>
            <a:ext cx="1905337" cy="1905337"/>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29" name="Oval 28"/>
          <p:cNvSpPr>
            <a:spLocks noChangeAspect="1"/>
          </p:cNvSpPr>
          <p:nvPr/>
        </p:nvSpPr>
        <p:spPr>
          <a:xfrm>
            <a:off x="4873474" y="1552800"/>
            <a:ext cx="1783054" cy="1783054"/>
          </a:xfrm>
          <a:prstGeom prst="ellipse">
            <a:avLst/>
          </a:pr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0" name="Oval 29"/>
          <p:cNvSpPr/>
          <p:nvPr/>
        </p:nvSpPr>
        <p:spPr>
          <a:xfrm>
            <a:off x="4751191" y="4136948"/>
            <a:ext cx="1905337" cy="1905337"/>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1" name="Oval 30"/>
          <p:cNvSpPr>
            <a:spLocks noChangeAspect="1"/>
          </p:cNvSpPr>
          <p:nvPr/>
        </p:nvSpPr>
        <p:spPr>
          <a:xfrm>
            <a:off x="4812332" y="4198089"/>
            <a:ext cx="1783054" cy="1783054"/>
          </a:xfrm>
          <a:prstGeom prst="ellipse">
            <a:avLst/>
          </a:prstGeom>
          <a:solidFill>
            <a:schemeClr val="accent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2" name="Oval 31"/>
          <p:cNvSpPr/>
          <p:nvPr/>
        </p:nvSpPr>
        <p:spPr>
          <a:xfrm>
            <a:off x="2027812" y="3401007"/>
            <a:ext cx="1905337" cy="1905337"/>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3" name="Oval 32"/>
          <p:cNvSpPr>
            <a:spLocks noChangeAspect="1"/>
          </p:cNvSpPr>
          <p:nvPr/>
        </p:nvSpPr>
        <p:spPr>
          <a:xfrm>
            <a:off x="2088953" y="3462148"/>
            <a:ext cx="1783054" cy="1783054"/>
          </a:xfrm>
          <a:prstGeom prst="ellipse">
            <a:avLst/>
          </a:prstGeom>
          <a:solidFill>
            <a:schemeClr val="accent4"/>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6" name="Oval 35"/>
          <p:cNvSpPr/>
          <p:nvPr/>
        </p:nvSpPr>
        <p:spPr>
          <a:xfrm>
            <a:off x="3045435" y="2152819"/>
            <a:ext cx="3054010" cy="3054010"/>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7" name="Oval 36"/>
          <p:cNvSpPr>
            <a:spLocks noChangeAspect="1"/>
          </p:cNvSpPr>
          <p:nvPr/>
        </p:nvSpPr>
        <p:spPr>
          <a:xfrm>
            <a:off x="3143436" y="2250820"/>
            <a:ext cx="2858007" cy="2858007"/>
          </a:xfrm>
          <a:prstGeom prst="ellipse">
            <a:avLst/>
          </a:prstGeom>
          <a:solidFill>
            <a:schemeClr val="accent6"/>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grpSp>
        <p:nvGrpSpPr>
          <p:cNvPr id="3" name="Group 2"/>
          <p:cNvGrpSpPr/>
          <p:nvPr/>
        </p:nvGrpSpPr>
        <p:grpSpPr>
          <a:xfrm>
            <a:off x="5481729" y="4870592"/>
            <a:ext cx="712448" cy="712448"/>
            <a:chOff x="7434569" y="3351401"/>
            <a:chExt cx="367631" cy="367631"/>
          </a:xfrm>
          <a:solidFill>
            <a:schemeClr val="bg1"/>
          </a:solidFill>
        </p:grpSpPr>
        <p:sp>
          <p:nvSpPr>
            <p:cNvPr id="73" name="Freeform 49"/>
            <p:cNvSpPr>
              <a:spLocks noEditPoints="1"/>
            </p:cNvSpPr>
            <p:nvPr/>
          </p:nvSpPr>
          <p:spPr bwMode="auto">
            <a:xfrm>
              <a:off x="7434569" y="3351401"/>
              <a:ext cx="367631" cy="36763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400" dirty="0"/>
            </a:p>
          </p:txBody>
        </p:sp>
        <p:sp>
          <p:nvSpPr>
            <p:cNvPr id="74" name="Freeform 50"/>
            <p:cNvSpPr>
              <a:spLocks noEditPoints="1"/>
            </p:cNvSpPr>
            <p:nvPr/>
          </p:nvSpPr>
          <p:spPr bwMode="auto">
            <a:xfrm>
              <a:off x="7518908" y="3420602"/>
              <a:ext cx="183816" cy="229229"/>
            </a:xfrm>
            <a:custGeom>
              <a:avLst/>
              <a:gdLst>
                <a:gd name="T0" fmla="*/ 235 w 256"/>
                <a:gd name="T1" fmla="*/ 256 h 320"/>
                <a:gd name="T2" fmla="*/ 224 w 256"/>
                <a:gd name="T3" fmla="*/ 213 h 320"/>
                <a:gd name="T4" fmla="*/ 245 w 256"/>
                <a:gd name="T5" fmla="*/ 117 h 320"/>
                <a:gd name="T6" fmla="*/ 11 w 256"/>
                <a:gd name="T7" fmla="*/ 117 h 320"/>
                <a:gd name="T8" fmla="*/ 11 w 256"/>
                <a:gd name="T9" fmla="*/ 213 h 320"/>
                <a:gd name="T10" fmla="*/ 0 w 256"/>
                <a:gd name="T11" fmla="*/ 266 h 320"/>
                <a:gd name="T12" fmla="*/ 21 w 256"/>
                <a:gd name="T13" fmla="*/ 277 h 320"/>
                <a:gd name="T14" fmla="*/ 32 w 256"/>
                <a:gd name="T15" fmla="*/ 320 h 320"/>
                <a:gd name="T16" fmla="*/ 256 w 256"/>
                <a:gd name="T17" fmla="*/ 309 h 320"/>
                <a:gd name="T18" fmla="*/ 245 w 256"/>
                <a:gd name="T19" fmla="*/ 256 h 320"/>
                <a:gd name="T20" fmla="*/ 192 w 256"/>
                <a:gd name="T21" fmla="*/ 256 h 320"/>
                <a:gd name="T22" fmla="*/ 213 w 256"/>
                <a:gd name="T23" fmla="*/ 234 h 320"/>
                <a:gd name="T24" fmla="*/ 64 w 256"/>
                <a:gd name="T25" fmla="*/ 256 h 320"/>
                <a:gd name="T26" fmla="*/ 85 w 256"/>
                <a:gd name="T27" fmla="*/ 234 h 320"/>
                <a:gd name="T28" fmla="*/ 64 w 256"/>
                <a:gd name="T29" fmla="*/ 256 h 320"/>
                <a:gd name="T30" fmla="*/ 107 w 256"/>
                <a:gd name="T31" fmla="*/ 234 h 320"/>
                <a:gd name="T32" fmla="*/ 128 w 256"/>
                <a:gd name="T33" fmla="*/ 256 h 320"/>
                <a:gd name="T34" fmla="*/ 149 w 256"/>
                <a:gd name="T35" fmla="*/ 234 h 320"/>
                <a:gd name="T36" fmla="*/ 171 w 256"/>
                <a:gd name="T37" fmla="*/ 256 h 320"/>
                <a:gd name="T38" fmla="*/ 149 w 256"/>
                <a:gd name="T39" fmla="*/ 234 h 320"/>
                <a:gd name="T40" fmla="*/ 192 w 256"/>
                <a:gd name="T41" fmla="*/ 298 h 320"/>
                <a:gd name="T42" fmla="*/ 171 w 256"/>
                <a:gd name="T43" fmla="*/ 277 h 320"/>
                <a:gd name="T44" fmla="*/ 32 w 256"/>
                <a:gd name="T45" fmla="*/ 117 h 320"/>
                <a:gd name="T46" fmla="*/ 224 w 256"/>
                <a:gd name="T47" fmla="*/ 117 h 320"/>
                <a:gd name="T48" fmla="*/ 32 w 256"/>
                <a:gd name="T49" fmla="*/ 117 h 320"/>
                <a:gd name="T50" fmla="*/ 43 w 256"/>
                <a:gd name="T51" fmla="*/ 234 h 320"/>
                <a:gd name="T52" fmla="*/ 32 w 256"/>
                <a:gd name="T53" fmla="*/ 256 h 320"/>
                <a:gd name="T54" fmla="*/ 21 w 256"/>
                <a:gd name="T55" fmla="*/ 234 h 320"/>
                <a:gd name="T56" fmla="*/ 64 w 256"/>
                <a:gd name="T57" fmla="*/ 277 h 320"/>
                <a:gd name="T58" fmla="*/ 43 w 256"/>
                <a:gd name="T59" fmla="*/ 298 h 320"/>
                <a:gd name="T60" fmla="*/ 85 w 256"/>
                <a:gd name="T61" fmla="*/ 298 h 320"/>
                <a:gd name="T62" fmla="*/ 107 w 256"/>
                <a:gd name="T63" fmla="*/ 277 h 320"/>
                <a:gd name="T64" fmla="*/ 85 w 256"/>
                <a:gd name="T65" fmla="*/ 298 h 320"/>
                <a:gd name="T66" fmla="*/ 149 w 256"/>
                <a:gd name="T67" fmla="*/ 277 h 320"/>
                <a:gd name="T68" fmla="*/ 128 w 256"/>
                <a:gd name="T69" fmla="*/ 298 h 320"/>
                <a:gd name="T70" fmla="*/ 235 w 256"/>
                <a:gd name="T71" fmla="*/ 298 h 320"/>
                <a:gd name="T72" fmla="*/ 213 w 256"/>
                <a:gd name="T73" fmla="*/ 277 h 320"/>
                <a:gd name="T74" fmla="*/ 235 w 256"/>
                <a:gd name="T75" fmla="*/ 277 h 320"/>
                <a:gd name="T76" fmla="*/ 128 w 256"/>
                <a:gd name="T77" fmla="*/ 168 h 320"/>
                <a:gd name="T78" fmla="*/ 96 w 256"/>
                <a:gd name="T79" fmla="*/ 162 h 320"/>
                <a:gd name="T80" fmla="*/ 113 w 256"/>
                <a:gd name="T81" fmla="*/ 149 h 320"/>
                <a:gd name="T82" fmla="*/ 136 w 256"/>
                <a:gd name="T83" fmla="*/ 148 h 320"/>
                <a:gd name="T84" fmla="*/ 138 w 256"/>
                <a:gd name="T85" fmla="*/ 135 h 320"/>
                <a:gd name="T86" fmla="*/ 121 w 256"/>
                <a:gd name="T87" fmla="*/ 124 h 320"/>
                <a:gd name="T88" fmla="*/ 100 w 256"/>
                <a:gd name="T89" fmla="*/ 107 h 320"/>
                <a:gd name="T90" fmla="*/ 108 w 256"/>
                <a:gd name="T91" fmla="*/ 75 h 320"/>
                <a:gd name="T92" fmla="*/ 128 w 256"/>
                <a:gd name="T93" fmla="*/ 53 h 320"/>
                <a:gd name="T94" fmla="*/ 139 w 256"/>
                <a:gd name="T95" fmla="*/ 67 h 320"/>
                <a:gd name="T96" fmla="*/ 160 w 256"/>
                <a:gd name="T97" fmla="*/ 74 h 320"/>
                <a:gd name="T98" fmla="*/ 140 w 256"/>
                <a:gd name="T99" fmla="*/ 86 h 320"/>
                <a:gd name="T100" fmla="*/ 121 w 256"/>
                <a:gd name="T101" fmla="*/ 87 h 320"/>
                <a:gd name="T102" fmla="*/ 119 w 256"/>
                <a:gd name="T103" fmla="*/ 99 h 320"/>
                <a:gd name="T104" fmla="*/ 136 w 256"/>
                <a:gd name="T105" fmla="*/ 110 h 320"/>
                <a:gd name="T106" fmla="*/ 161 w 256"/>
                <a:gd name="T107" fmla="*/ 140 h 320"/>
                <a:gd name="T108" fmla="*/ 139 w 256"/>
                <a:gd name="T109" fmla="*/ 167 h 320"/>
                <a:gd name="T110" fmla="*/ 128 w 256"/>
                <a:gd name="T111" fmla="*/ 181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56" h="320">
                  <a:moveTo>
                    <a:pt x="245" y="256"/>
                  </a:moveTo>
                  <a:cubicBezTo>
                    <a:pt x="235" y="256"/>
                    <a:pt x="235" y="256"/>
                    <a:pt x="235" y="256"/>
                  </a:cubicBezTo>
                  <a:cubicBezTo>
                    <a:pt x="235" y="224"/>
                    <a:pt x="235" y="224"/>
                    <a:pt x="235" y="224"/>
                  </a:cubicBezTo>
                  <a:cubicBezTo>
                    <a:pt x="235" y="218"/>
                    <a:pt x="230" y="213"/>
                    <a:pt x="224" y="213"/>
                  </a:cubicBezTo>
                  <a:cubicBezTo>
                    <a:pt x="195" y="213"/>
                    <a:pt x="195" y="213"/>
                    <a:pt x="195" y="213"/>
                  </a:cubicBezTo>
                  <a:cubicBezTo>
                    <a:pt x="225" y="192"/>
                    <a:pt x="245" y="157"/>
                    <a:pt x="245" y="117"/>
                  </a:cubicBezTo>
                  <a:cubicBezTo>
                    <a:pt x="245" y="52"/>
                    <a:pt x="193" y="0"/>
                    <a:pt x="128" y="0"/>
                  </a:cubicBezTo>
                  <a:cubicBezTo>
                    <a:pt x="63" y="0"/>
                    <a:pt x="11" y="52"/>
                    <a:pt x="11" y="117"/>
                  </a:cubicBezTo>
                  <a:cubicBezTo>
                    <a:pt x="11" y="157"/>
                    <a:pt x="31" y="192"/>
                    <a:pt x="61" y="213"/>
                  </a:cubicBezTo>
                  <a:cubicBezTo>
                    <a:pt x="11" y="213"/>
                    <a:pt x="11" y="213"/>
                    <a:pt x="11" y="213"/>
                  </a:cubicBezTo>
                  <a:cubicBezTo>
                    <a:pt x="5" y="213"/>
                    <a:pt x="0" y="218"/>
                    <a:pt x="0" y="224"/>
                  </a:cubicBezTo>
                  <a:cubicBezTo>
                    <a:pt x="0" y="266"/>
                    <a:pt x="0" y="266"/>
                    <a:pt x="0" y="266"/>
                  </a:cubicBezTo>
                  <a:cubicBezTo>
                    <a:pt x="0" y="272"/>
                    <a:pt x="5" y="277"/>
                    <a:pt x="11" y="277"/>
                  </a:cubicBezTo>
                  <a:cubicBezTo>
                    <a:pt x="21" y="277"/>
                    <a:pt x="21" y="277"/>
                    <a:pt x="21" y="277"/>
                  </a:cubicBezTo>
                  <a:cubicBezTo>
                    <a:pt x="21" y="309"/>
                    <a:pt x="21" y="309"/>
                    <a:pt x="21" y="309"/>
                  </a:cubicBezTo>
                  <a:cubicBezTo>
                    <a:pt x="21" y="315"/>
                    <a:pt x="26" y="320"/>
                    <a:pt x="32" y="320"/>
                  </a:cubicBezTo>
                  <a:cubicBezTo>
                    <a:pt x="245" y="320"/>
                    <a:pt x="245" y="320"/>
                    <a:pt x="245" y="320"/>
                  </a:cubicBezTo>
                  <a:cubicBezTo>
                    <a:pt x="251" y="320"/>
                    <a:pt x="256" y="315"/>
                    <a:pt x="256" y="309"/>
                  </a:cubicBezTo>
                  <a:cubicBezTo>
                    <a:pt x="256" y="266"/>
                    <a:pt x="256" y="266"/>
                    <a:pt x="256" y="266"/>
                  </a:cubicBezTo>
                  <a:cubicBezTo>
                    <a:pt x="256" y="260"/>
                    <a:pt x="251" y="256"/>
                    <a:pt x="245" y="256"/>
                  </a:cubicBezTo>
                  <a:close/>
                  <a:moveTo>
                    <a:pt x="213" y="256"/>
                  </a:moveTo>
                  <a:cubicBezTo>
                    <a:pt x="192" y="256"/>
                    <a:pt x="192" y="256"/>
                    <a:pt x="192" y="256"/>
                  </a:cubicBezTo>
                  <a:cubicBezTo>
                    <a:pt x="192" y="234"/>
                    <a:pt x="192" y="234"/>
                    <a:pt x="192" y="234"/>
                  </a:cubicBezTo>
                  <a:cubicBezTo>
                    <a:pt x="213" y="234"/>
                    <a:pt x="213" y="234"/>
                    <a:pt x="213" y="234"/>
                  </a:cubicBezTo>
                  <a:lnTo>
                    <a:pt x="213" y="256"/>
                  </a:lnTo>
                  <a:close/>
                  <a:moveTo>
                    <a:pt x="64" y="256"/>
                  </a:moveTo>
                  <a:cubicBezTo>
                    <a:pt x="64" y="234"/>
                    <a:pt x="64" y="234"/>
                    <a:pt x="64" y="234"/>
                  </a:cubicBezTo>
                  <a:cubicBezTo>
                    <a:pt x="85" y="234"/>
                    <a:pt x="85" y="234"/>
                    <a:pt x="85" y="234"/>
                  </a:cubicBezTo>
                  <a:cubicBezTo>
                    <a:pt x="85" y="256"/>
                    <a:pt x="85" y="256"/>
                    <a:pt x="85" y="256"/>
                  </a:cubicBezTo>
                  <a:lnTo>
                    <a:pt x="64" y="256"/>
                  </a:lnTo>
                  <a:close/>
                  <a:moveTo>
                    <a:pt x="107" y="256"/>
                  </a:moveTo>
                  <a:cubicBezTo>
                    <a:pt x="107" y="234"/>
                    <a:pt x="107" y="234"/>
                    <a:pt x="107" y="234"/>
                  </a:cubicBezTo>
                  <a:cubicBezTo>
                    <a:pt x="128" y="234"/>
                    <a:pt x="128" y="234"/>
                    <a:pt x="128" y="234"/>
                  </a:cubicBezTo>
                  <a:cubicBezTo>
                    <a:pt x="128" y="256"/>
                    <a:pt x="128" y="256"/>
                    <a:pt x="128" y="256"/>
                  </a:cubicBezTo>
                  <a:lnTo>
                    <a:pt x="107" y="256"/>
                  </a:lnTo>
                  <a:close/>
                  <a:moveTo>
                    <a:pt x="149" y="234"/>
                  </a:moveTo>
                  <a:cubicBezTo>
                    <a:pt x="171" y="234"/>
                    <a:pt x="171" y="234"/>
                    <a:pt x="171" y="234"/>
                  </a:cubicBezTo>
                  <a:cubicBezTo>
                    <a:pt x="171" y="256"/>
                    <a:pt x="171" y="256"/>
                    <a:pt x="171" y="256"/>
                  </a:cubicBezTo>
                  <a:cubicBezTo>
                    <a:pt x="149" y="256"/>
                    <a:pt x="149" y="256"/>
                    <a:pt x="149" y="256"/>
                  </a:cubicBezTo>
                  <a:lnTo>
                    <a:pt x="149" y="234"/>
                  </a:lnTo>
                  <a:close/>
                  <a:moveTo>
                    <a:pt x="192" y="277"/>
                  </a:moveTo>
                  <a:cubicBezTo>
                    <a:pt x="192" y="298"/>
                    <a:pt x="192" y="298"/>
                    <a:pt x="192" y="298"/>
                  </a:cubicBezTo>
                  <a:cubicBezTo>
                    <a:pt x="171" y="298"/>
                    <a:pt x="171" y="298"/>
                    <a:pt x="171" y="298"/>
                  </a:cubicBezTo>
                  <a:cubicBezTo>
                    <a:pt x="171" y="277"/>
                    <a:pt x="171" y="277"/>
                    <a:pt x="171" y="277"/>
                  </a:cubicBezTo>
                  <a:lnTo>
                    <a:pt x="192" y="277"/>
                  </a:lnTo>
                  <a:close/>
                  <a:moveTo>
                    <a:pt x="32" y="117"/>
                  </a:moveTo>
                  <a:cubicBezTo>
                    <a:pt x="32" y="64"/>
                    <a:pt x="75" y="21"/>
                    <a:pt x="128" y="21"/>
                  </a:cubicBezTo>
                  <a:cubicBezTo>
                    <a:pt x="181" y="21"/>
                    <a:pt x="224" y="64"/>
                    <a:pt x="224" y="117"/>
                  </a:cubicBezTo>
                  <a:cubicBezTo>
                    <a:pt x="224" y="170"/>
                    <a:pt x="181" y="213"/>
                    <a:pt x="128" y="213"/>
                  </a:cubicBezTo>
                  <a:cubicBezTo>
                    <a:pt x="75" y="213"/>
                    <a:pt x="32" y="170"/>
                    <a:pt x="32" y="117"/>
                  </a:cubicBezTo>
                  <a:close/>
                  <a:moveTo>
                    <a:pt x="21" y="234"/>
                  </a:moveTo>
                  <a:cubicBezTo>
                    <a:pt x="43" y="234"/>
                    <a:pt x="43" y="234"/>
                    <a:pt x="43" y="234"/>
                  </a:cubicBezTo>
                  <a:cubicBezTo>
                    <a:pt x="43" y="256"/>
                    <a:pt x="43" y="256"/>
                    <a:pt x="43" y="256"/>
                  </a:cubicBezTo>
                  <a:cubicBezTo>
                    <a:pt x="32" y="256"/>
                    <a:pt x="32" y="256"/>
                    <a:pt x="32" y="256"/>
                  </a:cubicBezTo>
                  <a:cubicBezTo>
                    <a:pt x="21" y="256"/>
                    <a:pt x="21" y="256"/>
                    <a:pt x="21" y="256"/>
                  </a:cubicBezTo>
                  <a:lnTo>
                    <a:pt x="21" y="234"/>
                  </a:lnTo>
                  <a:close/>
                  <a:moveTo>
                    <a:pt x="43" y="277"/>
                  </a:moveTo>
                  <a:cubicBezTo>
                    <a:pt x="64" y="277"/>
                    <a:pt x="64" y="277"/>
                    <a:pt x="64" y="277"/>
                  </a:cubicBezTo>
                  <a:cubicBezTo>
                    <a:pt x="64" y="298"/>
                    <a:pt x="64" y="298"/>
                    <a:pt x="64" y="298"/>
                  </a:cubicBezTo>
                  <a:cubicBezTo>
                    <a:pt x="43" y="298"/>
                    <a:pt x="43" y="298"/>
                    <a:pt x="43" y="298"/>
                  </a:cubicBezTo>
                  <a:lnTo>
                    <a:pt x="43" y="277"/>
                  </a:lnTo>
                  <a:close/>
                  <a:moveTo>
                    <a:pt x="85" y="298"/>
                  </a:moveTo>
                  <a:cubicBezTo>
                    <a:pt x="85" y="277"/>
                    <a:pt x="85" y="277"/>
                    <a:pt x="85" y="277"/>
                  </a:cubicBezTo>
                  <a:cubicBezTo>
                    <a:pt x="107" y="277"/>
                    <a:pt x="107" y="277"/>
                    <a:pt x="107" y="277"/>
                  </a:cubicBezTo>
                  <a:cubicBezTo>
                    <a:pt x="107" y="298"/>
                    <a:pt x="107" y="298"/>
                    <a:pt x="107" y="298"/>
                  </a:cubicBezTo>
                  <a:lnTo>
                    <a:pt x="85" y="298"/>
                  </a:lnTo>
                  <a:close/>
                  <a:moveTo>
                    <a:pt x="128" y="277"/>
                  </a:moveTo>
                  <a:cubicBezTo>
                    <a:pt x="149" y="277"/>
                    <a:pt x="149" y="277"/>
                    <a:pt x="149" y="277"/>
                  </a:cubicBezTo>
                  <a:cubicBezTo>
                    <a:pt x="149" y="298"/>
                    <a:pt x="149" y="298"/>
                    <a:pt x="149" y="298"/>
                  </a:cubicBezTo>
                  <a:cubicBezTo>
                    <a:pt x="128" y="298"/>
                    <a:pt x="128" y="298"/>
                    <a:pt x="128" y="298"/>
                  </a:cubicBezTo>
                  <a:lnTo>
                    <a:pt x="128" y="277"/>
                  </a:lnTo>
                  <a:close/>
                  <a:moveTo>
                    <a:pt x="235" y="298"/>
                  </a:moveTo>
                  <a:cubicBezTo>
                    <a:pt x="213" y="298"/>
                    <a:pt x="213" y="298"/>
                    <a:pt x="213" y="298"/>
                  </a:cubicBezTo>
                  <a:cubicBezTo>
                    <a:pt x="213" y="277"/>
                    <a:pt x="213" y="277"/>
                    <a:pt x="213" y="277"/>
                  </a:cubicBezTo>
                  <a:cubicBezTo>
                    <a:pt x="224" y="277"/>
                    <a:pt x="224" y="277"/>
                    <a:pt x="224" y="277"/>
                  </a:cubicBezTo>
                  <a:cubicBezTo>
                    <a:pt x="235" y="277"/>
                    <a:pt x="235" y="277"/>
                    <a:pt x="235" y="277"/>
                  </a:cubicBezTo>
                  <a:lnTo>
                    <a:pt x="235" y="298"/>
                  </a:lnTo>
                  <a:close/>
                  <a:moveTo>
                    <a:pt x="128" y="168"/>
                  </a:moveTo>
                  <a:cubicBezTo>
                    <a:pt x="128" y="168"/>
                    <a:pt x="126" y="168"/>
                    <a:pt x="126" y="168"/>
                  </a:cubicBezTo>
                  <a:cubicBezTo>
                    <a:pt x="115" y="168"/>
                    <a:pt x="107" y="166"/>
                    <a:pt x="96" y="162"/>
                  </a:cubicBezTo>
                  <a:cubicBezTo>
                    <a:pt x="96" y="143"/>
                    <a:pt x="96" y="143"/>
                    <a:pt x="96" y="143"/>
                  </a:cubicBezTo>
                  <a:cubicBezTo>
                    <a:pt x="107" y="146"/>
                    <a:pt x="108" y="148"/>
                    <a:pt x="113" y="149"/>
                  </a:cubicBezTo>
                  <a:cubicBezTo>
                    <a:pt x="117" y="150"/>
                    <a:pt x="122" y="151"/>
                    <a:pt x="125" y="151"/>
                  </a:cubicBezTo>
                  <a:cubicBezTo>
                    <a:pt x="130" y="151"/>
                    <a:pt x="133" y="150"/>
                    <a:pt x="136" y="148"/>
                  </a:cubicBezTo>
                  <a:cubicBezTo>
                    <a:pt x="138" y="147"/>
                    <a:pt x="140" y="144"/>
                    <a:pt x="140" y="141"/>
                  </a:cubicBezTo>
                  <a:cubicBezTo>
                    <a:pt x="140" y="139"/>
                    <a:pt x="139" y="137"/>
                    <a:pt x="138" y="135"/>
                  </a:cubicBezTo>
                  <a:cubicBezTo>
                    <a:pt x="137" y="134"/>
                    <a:pt x="135" y="132"/>
                    <a:pt x="133" y="131"/>
                  </a:cubicBezTo>
                  <a:cubicBezTo>
                    <a:pt x="131" y="130"/>
                    <a:pt x="127" y="127"/>
                    <a:pt x="121" y="124"/>
                  </a:cubicBezTo>
                  <a:cubicBezTo>
                    <a:pt x="115" y="122"/>
                    <a:pt x="110" y="119"/>
                    <a:pt x="107" y="116"/>
                  </a:cubicBezTo>
                  <a:cubicBezTo>
                    <a:pt x="104" y="114"/>
                    <a:pt x="102" y="111"/>
                    <a:pt x="100" y="107"/>
                  </a:cubicBezTo>
                  <a:cubicBezTo>
                    <a:pt x="98" y="104"/>
                    <a:pt x="98" y="100"/>
                    <a:pt x="98" y="95"/>
                  </a:cubicBezTo>
                  <a:cubicBezTo>
                    <a:pt x="98" y="86"/>
                    <a:pt x="102" y="80"/>
                    <a:pt x="108" y="75"/>
                  </a:cubicBezTo>
                  <a:cubicBezTo>
                    <a:pt x="112" y="71"/>
                    <a:pt x="117" y="68"/>
                    <a:pt x="128" y="68"/>
                  </a:cubicBezTo>
                  <a:cubicBezTo>
                    <a:pt x="128" y="53"/>
                    <a:pt x="128" y="53"/>
                    <a:pt x="128" y="53"/>
                  </a:cubicBezTo>
                  <a:cubicBezTo>
                    <a:pt x="139" y="53"/>
                    <a:pt x="139" y="53"/>
                    <a:pt x="139" y="53"/>
                  </a:cubicBezTo>
                  <a:cubicBezTo>
                    <a:pt x="139" y="67"/>
                    <a:pt x="139" y="67"/>
                    <a:pt x="139" y="67"/>
                  </a:cubicBezTo>
                  <a:cubicBezTo>
                    <a:pt x="139" y="68"/>
                    <a:pt x="144" y="68"/>
                    <a:pt x="147" y="69"/>
                  </a:cubicBezTo>
                  <a:cubicBezTo>
                    <a:pt x="152" y="70"/>
                    <a:pt x="154" y="72"/>
                    <a:pt x="160" y="74"/>
                  </a:cubicBezTo>
                  <a:cubicBezTo>
                    <a:pt x="153" y="90"/>
                    <a:pt x="153" y="90"/>
                    <a:pt x="153" y="90"/>
                  </a:cubicBezTo>
                  <a:cubicBezTo>
                    <a:pt x="148" y="88"/>
                    <a:pt x="143" y="87"/>
                    <a:pt x="140" y="86"/>
                  </a:cubicBezTo>
                  <a:cubicBezTo>
                    <a:pt x="136" y="85"/>
                    <a:pt x="133" y="85"/>
                    <a:pt x="130" y="85"/>
                  </a:cubicBezTo>
                  <a:cubicBezTo>
                    <a:pt x="126" y="85"/>
                    <a:pt x="123" y="85"/>
                    <a:pt x="121" y="87"/>
                  </a:cubicBezTo>
                  <a:cubicBezTo>
                    <a:pt x="119" y="89"/>
                    <a:pt x="117" y="91"/>
                    <a:pt x="117" y="94"/>
                  </a:cubicBezTo>
                  <a:cubicBezTo>
                    <a:pt x="117" y="96"/>
                    <a:pt x="118" y="98"/>
                    <a:pt x="119" y="99"/>
                  </a:cubicBezTo>
                  <a:cubicBezTo>
                    <a:pt x="120" y="101"/>
                    <a:pt x="121" y="102"/>
                    <a:pt x="123" y="103"/>
                  </a:cubicBezTo>
                  <a:cubicBezTo>
                    <a:pt x="125" y="104"/>
                    <a:pt x="129" y="107"/>
                    <a:pt x="136" y="110"/>
                  </a:cubicBezTo>
                  <a:cubicBezTo>
                    <a:pt x="145" y="114"/>
                    <a:pt x="151" y="119"/>
                    <a:pt x="155" y="123"/>
                  </a:cubicBezTo>
                  <a:cubicBezTo>
                    <a:pt x="158" y="128"/>
                    <a:pt x="161" y="133"/>
                    <a:pt x="161" y="140"/>
                  </a:cubicBezTo>
                  <a:cubicBezTo>
                    <a:pt x="161" y="148"/>
                    <a:pt x="159" y="155"/>
                    <a:pt x="153" y="160"/>
                  </a:cubicBezTo>
                  <a:cubicBezTo>
                    <a:pt x="148" y="164"/>
                    <a:pt x="139" y="166"/>
                    <a:pt x="139" y="167"/>
                  </a:cubicBezTo>
                  <a:cubicBezTo>
                    <a:pt x="139" y="181"/>
                    <a:pt x="139" y="181"/>
                    <a:pt x="139" y="181"/>
                  </a:cubicBezTo>
                  <a:cubicBezTo>
                    <a:pt x="128" y="181"/>
                    <a:pt x="128" y="181"/>
                    <a:pt x="128" y="181"/>
                  </a:cubicBezTo>
                  <a:lnTo>
                    <a:pt x="128"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400" dirty="0"/>
            </a:p>
          </p:txBody>
        </p:sp>
      </p:grpSp>
      <p:grpSp>
        <p:nvGrpSpPr>
          <p:cNvPr id="75" name="Group 252"/>
          <p:cNvGrpSpPr>
            <a:grpSpLocks noChangeAspect="1"/>
          </p:cNvGrpSpPr>
          <p:nvPr/>
        </p:nvGrpSpPr>
        <p:grpSpPr bwMode="auto">
          <a:xfrm>
            <a:off x="2396476" y="4032276"/>
            <a:ext cx="672778" cy="672778"/>
            <a:chOff x="5024" y="718"/>
            <a:chExt cx="340" cy="340"/>
          </a:xfrm>
          <a:solidFill>
            <a:schemeClr val="bg1"/>
          </a:solidFill>
        </p:grpSpPr>
        <p:sp>
          <p:nvSpPr>
            <p:cNvPr id="76" name="Freeform 253"/>
            <p:cNvSpPr>
              <a:spLocks/>
            </p:cNvSpPr>
            <p:nvPr/>
          </p:nvSpPr>
          <p:spPr bwMode="auto">
            <a:xfrm>
              <a:off x="5088" y="782"/>
              <a:ext cx="212" cy="212"/>
            </a:xfrm>
            <a:custGeom>
              <a:avLst/>
              <a:gdLst>
                <a:gd name="T0" fmla="*/ 181 w 320"/>
                <a:gd name="T1" fmla="*/ 320 h 320"/>
                <a:gd name="T2" fmla="*/ 181 w 320"/>
                <a:gd name="T3" fmla="*/ 320 h 320"/>
                <a:gd name="T4" fmla="*/ 171 w 320"/>
                <a:gd name="T5" fmla="*/ 311 h 320"/>
                <a:gd name="T6" fmla="*/ 126 w 320"/>
                <a:gd name="T7" fmla="*/ 63 h 320"/>
                <a:gd name="T8" fmla="*/ 95 w 320"/>
                <a:gd name="T9" fmla="*/ 194 h 320"/>
                <a:gd name="T10" fmla="*/ 85 w 320"/>
                <a:gd name="T11" fmla="*/ 202 h 320"/>
                <a:gd name="T12" fmla="*/ 75 w 320"/>
                <a:gd name="T13" fmla="*/ 195 h 320"/>
                <a:gd name="T14" fmla="*/ 60 w 320"/>
                <a:gd name="T15" fmla="*/ 152 h 320"/>
                <a:gd name="T16" fmla="*/ 51 w 320"/>
                <a:gd name="T17" fmla="*/ 166 h 320"/>
                <a:gd name="T18" fmla="*/ 42 w 320"/>
                <a:gd name="T19" fmla="*/ 170 h 320"/>
                <a:gd name="T20" fmla="*/ 10 w 320"/>
                <a:gd name="T21" fmla="*/ 170 h 320"/>
                <a:gd name="T22" fmla="*/ 0 w 320"/>
                <a:gd name="T23" fmla="*/ 160 h 320"/>
                <a:gd name="T24" fmla="*/ 10 w 320"/>
                <a:gd name="T25" fmla="*/ 149 h 320"/>
                <a:gd name="T26" fmla="*/ 37 w 320"/>
                <a:gd name="T27" fmla="*/ 149 h 320"/>
                <a:gd name="T28" fmla="*/ 55 w 320"/>
                <a:gd name="T29" fmla="*/ 122 h 320"/>
                <a:gd name="T30" fmla="*/ 65 w 320"/>
                <a:gd name="T31" fmla="*/ 117 h 320"/>
                <a:gd name="T32" fmla="*/ 74 w 320"/>
                <a:gd name="T33" fmla="*/ 124 h 320"/>
                <a:gd name="T34" fmla="*/ 83 w 320"/>
                <a:gd name="T35" fmla="*/ 153 h 320"/>
                <a:gd name="T36" fmla="*/ 117 w 320"/>
                <a:gd name="T37" fmla="*/ 8 h 320"/>
                <a:gd name="T38" fmla="*/ 128 w 320"/>
                <a:gd name="T39" fmla="*/ 0 h 320"/>
                <a:gd name="T40" fmla="*/ 138 w 320"/>
                <a:gd name="T41" fmla="*/ 8 h 320"/>
                <a:gd name="T42" fmla="*/ 182 w 320"/>
                <a:gd name="T43" fmla="*/ 253 h 320"/>
                <a:gd name="T44" fmla="*/ 213 w 320"/>
                <a:gd name="T45" fmla="*/ 104 h 320"/>
                <a:gd name="T46" fmla="*/ 223 w 320"/>
                <a:gd name="T47" fmla="*/ 96 h 320"/>
                <a:gd name="T48" fmla="*/ 234 w 320"/>
                <a:gd name="T49" fmla="*/ 103 h 320"/>
                <a:gd name="T50" fmla="*/ 254 w 320"/>
                <a:gd name="T51" fmla="*/ 164 h 320"/>
                <a:gd name="T52" fmla="*/ 256 w 320"/>
                <a:gd name="T53" fmla="*/ 157 h 320"/>
                <a:gd name="T54" fmla="*/ 266 w 320"/>
                <a:gd name="T55" fmla="*/ 149 h 320"/>
                <a:gd name="T56" fmla="*/ 309 w 320"/>
                <a:gd name="T57" fmla="*/ 149 h 320"/>
                <a:gd name="T58" fmla="*/ 320 w 320"/>
                <a:gd name="T59" fmla="*/ 160 h 320"/>
                <a:gd name="T60" fmla="*/ 309 w 320"/>
                <a:gd name="T61" fmla="*/ 170 h 320"/>
                <a:gd name="T62" fmla="*/ 275 w 320"/>
                <a:gd name="T63" fmla="*/ 170 h 320"/>
                <a:gd name="T64" fmla="*/ 266 w 320"/>
                <a:gd name="T65" fmla="*/ 205 h 320"/>
                <a:gd name="T66" fmla="*/ 256 w 320"/>
                <a:gd name="T67" fmla="*/ 213 h 320"/>
                <a:gd name="T68" fmla="*/ 246 w 320"/>
                <a:gd name="T69" fmla="*/ 206 h 320"/>
                <a:gd name="T70" fmla="*/ 226 w 320"/>
                <a:gd name="T71" fmla="*/ 147 h 320"/>
                <a:gd name="T72" fmla="*/ 191 w 320"/>
                <a:gd name="T73" fmla="*/ 311 h 320"/>
                <a:gd name="T74" fmla="*/ 181 w 320"/>
                <a:gd name="T75"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320">
                  <a:moveTo>
                    <a:pt x="181" y="320"/>
                  </a:moveTo>
                  <a:cubicBezTo>
                    <a:pt x="181" y="320"/>
                    <a:pt x="181" y="320"/>
                    <a:pt x="181" y="320"/>
                  </a:cubicBezTo>
                  <a:cubicBezTo>
                    <a:pt x="176" y="320"/>
                    <a:pt x="171" y="316"/>
                    <a:pt x="171" y="311"/>
                  </a:cubicBezTo>
                  <a:cubicBezTo>
                    <a:pt x="126" y="63"/>
                    <a:pt x="126" y="63"/>
                    <a:pt x="126" y="63"/>
                  </a:cubicBezTo>
                  <a:cubicBezTo>
                    <a:pt x="95" y="194"/>
                    <a:pt x="95" y="194"/>
                    <a:pt x="95" y="194"/>
                  </a:cubicBezTo>
                  <a:cubicBezTo>
                    <a:pt x="94" y="199"/>
                    <a:pt x="90" y="202"/>
                    <a:pt x="85" y="202"/>
                  </a:cubicBezTo>
                  <a:cubicBezTo>
                    <a:pt x="81" y="203"/>
                    <a:pt x="76" y="200"/>
                    <a:pt x="75" y="195"/>
                  </a:cubicBezTo>
                  <a:cubicBezTo>
                    <a:pt x="60" y="152"/>
                    <a:pt x="60" y="152"/>
                    <a:pt x="60" y="152"/>
                  </a:cubicBezTo>
                  <a:cubicBezTo>
                    <a:pt x="51" y="166"/>
                    <a:pt x="51" y="166"/>
                    <a:pt x="51" y="166"/>
                  </a:cubicBezTo>
                  <a:cubicBezTo>
                    <a:pt x="49" y="169"/>
                    <a:pt x="46" y="170"/>
                    <a:pt x="42" y="170"/>
                  </a:cubicBezTo>
                  <a:cubicBezTo>
                    <a:pt x="10" y="170"/>
                    <a:pt x="10" y="170"/>
                    <a:pt x="10" y="170"/>
                  </a:cubicBezTo>
                  <a:cubicBezTo>
                    <a:pt x="4" y="170"/>
                    <a:pt x="0" y="166"/>
                    <a:pt x="0" y="160"/>
                  </a:cubicBezTo>
                  <a:cubicBezTo>
                    <a:pt x="0" y="154"/>
                    <a:pt x="4" y="149"/>
                    <a:pt x="10" y="149"/>
                  </a:cubicBezTo>
                  <a:cubicBezTo>
                    <a:pt x="37" y="149"/>
                    <a:pt x="37" y="149"/>
                    <a:pt x="37" y="149"/>
                  </a:cubicBezTo>
                  <a:cubicBezTo>
                    <a:pt x="55" y="122"/>
                    <a:pt x="55" y="122"/>
                    <a:pt x="55" y="122"/>
                  </a:cubicBezTo>
                  <a:cubicBezTo>
                    <a:pt x="57" y="118"/>
                    <a:pt x="61" y="117"/>
                    <a:pt x="65" y="117"/>
                  </a:cubicBezTo>
                  <a:cubicBezTo>
                    <a:pt x="69" y="118"/>
                    <a:pt x="72" y="120"/>
                    <a:pt x="74" y="124"/>
                  </a:cubicBezTo>
                  <a:cubicBezTo>
                    <a:pt x="83" y="153"/>
                    <a:pt x="83" y="153"/>
                    <a:pt x="83" y="153"/>
                  </a:cubicBezTo>
                  <a:cubicBezTo>
                    <a:pt x="117" y="8"/>
                    <a:pt x="117" y="8"/>
                    <a:pt x="117" y="8"/>
                  </a:cubicBezTo>
                  <a:cubicBezTo>
                    <a:pt x="118" y="3"/>
                    <a:pt x="123" y="0"/>
                    <a:pt x="128" y="0"/>
                  </a:cubicBezTo>
                  <a:cubicBezTo>
                    <a:pt x="133" y="0"/>
                    <a:pt x="137" y="3"/>
                    <a:pt x="138" y="8"/>
                  </a:cubicBezTo>
                  <a:cubicBezTo>
                    <a:pt x="182" y="253"/>
                    <a:pt x="182" y="253"/>
                    <a:pt x="182" y="253"/>
                  </a:cubicBezTo>
                  <a:cubicBezTo>
                    <a:pt x="213" y="104"/>
                    <a:pt x="213" y="104"/>
                    <a:pt x="213" y="104"/>
                  </a:cubicBezTo>
                  <a:cubicBezTo>
                    <a:pt x="214" y="99"/>
                    <a:pt x="218" y="96"/>
                    <a:pt x="223" y="96"/>
                  </a:cubicBezTo>
                  <a:cubicBezTo>
                    <a:pt x="228" y="95"/>
                    <a:pt x="232" y="98"/>
                    <a:pt x="234" y="103"/>
                  </a:cubicBezTo>
                  <a:cubicBezTo>
                    <a:pt x="254" y="164"/>
                    <a:pt x="254" y="164"/>
                    <a:pt x="254" y="164"/>
                  </a:cubicBezTo>
                  <a:cubicBezTo>
                    <a:pt x="256" y="157"/>
                    <a:pt x="256" y="157"/>
                    <a:pt x="256" y="157"/>
                  </a:cubicBezTo>
                  <a:cubicBezTo>
                    <a:pt x="257" y="152"/>
                    <a:pt x="261" y="149"/>
                    <a:pt x="266" y="149"/>
                  </a:cubicBezTo>
                  <a:cubicBezTo>
                    <a:pt x="309" y="149"/>
                    <a:pt x="309" y="149"/>
                    <a:pt x="309" y="149"/>
                  </a:cubicBezTo>
                  <a:cubicBezTo>
                    <a:pt x="315" y="149"/>
                    <a:pt x="320" y="154"/>
                    <a:pt x="320" y="160"/>
                  </a:cubicBezTo>
                  <a:cubicBezTo>
                    <a:pt x="320" y="166"/>
                    <a:pt x="315" y="170"/>
                    <a:pt x="309" y="170"/>
                  </a:cubicBezTo>
                  <a:cubicBezTo>
                    <a:pt x="275" y="170"/>
                    <a:pt x="275" y="170"/>
                    <a:pt x="275" y="170"/>
                  </a:cubicBezTo>
                  <a:cubicBezTo>
                    <a:pt x="266" y="205"/>
                    <a:pt x="266" y="205"/>
                    <a:pt x="266" y="205"/>
                  </a:cubicBezTo>
                  <a:cubicBezTo>
                    <a:pt x="265" y="210"/>
                    <a:pt x="261" y="213"/>
                    <a:pt x="256" y="213"/>
                  </a:cubicBezTo>
                  <a:cubicBezTo>
                    <a:pt x="251" y="213"/>
                    <a:pt x="247" y="210"/>
                    <a:pt x="246" y="206"/>
                  </a:cubicBezTo>
                  <a:cubicBezTo>
                    <a:pt x="226" y="147"/>
                    <a:pt x="226" y="147"/>
                    <a:pt x="226" y="147"/>
                  </a:cubicBezTo>
                  <a:cubicBezTo>
                    <a:pt x="191" y="311"/>
                    <a:pt x="191" y="311"/>
                    <a:pt x="191" y="311"/>
                  </a:cubicBezTo>
                  <a:cubicBezTo>
                    <a:pt x="190" y="316"/>
                    <a:pt x="186" y="320"/>
                    <a:pt x="181" y="32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7" name="Freeform 254"/>
            <p:cNvSpPr>
              <a:spLocks noEditPoints="1"/>
            </p:cNvSpPr>
            <p:nvPr/>
          </p:nvSpPr>
          <p:spPr bwMode="auto">
            <a:xfrm>
              <a:off x="5024" y="718"/>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78" name="Group 977"/>
          <p:cNvGrpSpPr>
            <a:grpSpLocks noChangeAspect="1"/>
          </p:cNvGrpSpPr>
          <p:nvPr/>
        </p:nvGrpSpPr>
        <p:grpSpPr bwMode="auto">
          <a:xfrm>
            <a:off x="2997933" y="1624456"/>
            <a:ext cx="688042" cy="688042"/>
            <a:chOff x="1925" y="3985"/>
            <a:chExt cx="340" cy="340"/>
          </a:xfrm>
          <a:solidFill>
            <a:schemeClr val="bg1"/>
          </a:solidFill>
        </p:grpSpPr>
        <p:sp>
          <p:nvSpPr>
            <p:cNvPr id="79" name="Freeform 978"/>
            <p:cNvSpPr>
              <a:spLocks noEditPoints="1"/>
            </p:cNvSpPr>
            <p:nvPr/>
          </p:nvSpPr>
          <p:spPr bwMode="auto">
            <a:xfrm>
              <a:off x="2017" y="4049"/>
              <a:ext cx="156" cy="212"/>
            </a:xfrm>
            <a:custGeom>
              <a:avLst/>
              <a:gdLst>
                <a:gd name="T0" fmla="*/ 118 w 235"/>
                <a:gd name="T1" fmla="*/ 0 h 320"/>
                <a:gd name="T2" fmla="*/ 118 w 235"/>
                <a:gd name="T3" fmla="*/ 0 h 320"/>
                <a:gd name="T4" fmla="*/ 117 w 235"/>
                <a:gd name="T5" fmla="*/ 0 h 320"/>
                <a:gd name="T6" fmla="*/ 0 w 235"/>
                <a:gd name="T7" fmla="*/ 117 h 320"/>
                <a:gd name="T8" fmla="*/ 17 w 235"/>
                <a:gd name="T9" fmla="*/ 176 h 320"/>
                <a:gd name="T10" fmla="*/ 109 w 235"/>
                <a:gd name="T11" fmla="*/ 315 h 320"/>
                <a:gd name="T12" fmla="*/ 117 w 235"/>
                <a:gd name="T13" fmla="*/ 320 h 320"/>
                <a:gd name="T14" fmla="*/ 118 w 235"/>
                <a:gd name="T15" fmla="*/ 320 h 320"/>
                <a:gd name="T16" fmla="*/ 118 w 235"/>
                <a:gd name="T17" fmla="*/ 320 h 320"/>
                <a:gd name="T18" fmla="*/ 127 w 235"/>
                <a:gd name="T19" fmla="*/ 315 h 320"/>
                <a:gd name="T20" fmla="*/ 219 w 235"/>
                <a:gd name="T21" fmla="*/ 176 h 320"/>
                <a:gd name="T22" fmla="*/ 235 w 235"/>
                <a:gd name="T23" fmla="*/ 117 h 320"/>
                <a:gd name="T24" fmla="*/ 118 w 235"/>
                <a:gd name="T25" fmla="*/ 0 h 320"/>
                <a:gd name="T26" fmla="*/ 201 w 235"/>
                <a:gd name="T27" fmla="*/ 164 h 320"/>
                <a:gd name="T28" fmla="*/ 118 w 235"/>
                <a:gd name="T29" fmla="*/ 290 h 320"/>
                <a:gd name="T30" fmla="*/ 35 w 235"/>
                <a:gd name="T31" fmla="*/ 165 h 320"/>
                <a:gd name="T32" fmla="*/ 22 w 235"/>
                <a:gd name="T33" fmla="*/ 117 h 320"/>
                <a:gd name="T34" fmla="*/ 117 w 235"/>
                <a:gd name="T35" fmla="*/ 21 h 320"/>
                <a:gd name="T36" fmla="*/ 118 w 235"/>
                <a:gd name="T37" fmla="*/ 21 h 320"/>
                <a:gd name="T38" fmla="*/ 118 w 235"/>
                <a:gd name="T39" fmla="*/ 21 h 320"/>
                <a:gd name="T40" fmla="*/ 213 w 235"/>
                <a:gd name="T41" fmla="*/ 117 h 320"/>
                <a:gd name="T42" fmla="*/ 201 w 235"/>
                <a:gd name="T43" fmla="*/ 164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5" h="320">
                  <a:moveTo>
                    <a:pt x="118" y="0"/>
                  </a:moveTo>
                  <a:cubicBezTo>
                    <a:pt x="118" y="0"/>
                    <a:pt x="118" y="0"/>
                    <a:pt x="118" y="0"/>
                  </a:cubicBezTo>
                  <a:cubicBezTo>
                    <a:pt x="118" y="0"/>
                    <a:pt x="117" y="0"/>
                    <a:pt x="117" y="0"/>
                  </a:cubicBezTo>
                  <a:cubicBezTo>
                    <a:pt x="53" y="0"/>
                    <a:pt x="0" y="52"/>
                    <a:pt x="0" y="117"/>
                  </a:cubicBezTo>
                  <a:cubicBezTo>
                    <a:pt x="0" y="139"/>
                    <a:pt x="5" y="156"/>
                    <a:pt x="17" y="176"/>
                  </a:cubicBezTo>
                  <a:cubicBezTo>
                    <a:pt x="109" y="315"/>
                    <a:pt x="109" y="315"/>
                    <a:pt x="109" y="315"/>
                  </a:cubicBezTo>
                  <a:cubicBezTo>
                    <a:pt x="111" y="318"/>
                    <a:pt x="114" y="320"/>
                    <a:pt x="117" y="320"/>
                  </a:cubicBezTo>
                  <a:cubicBezTo>
                    <a:pt x="117" y="320"/>
                    <a:pt x="118" y="320"/>
                    <a:pt x="118" y="320"/>
                  </a:cubicBezTo>
                  <a:cubicBezTo>
                    <a:pt x="118" y="320"/>
                    <a:pt x="118" y="320"/>
                    <a:pt x="118" y="320"/>
                  </a:cubicBezTo>
                  <a:cubicBezTo>
                    <a:pt x="121" y="320"/>
                    <a:pt x="125" y="318"/>
                    <a:pt x="127" y="315"/>
                  </a:cubicBezTo>
                  <a:cubicBezTo>
                    <a:pt x="219" y="176"/>
                    <a:pt x="219" y="176"/>
                    <a:pt x="219" y="176"/>
                  </a:cubicBezTo>
                  <a:cubicBezTo>
                    <a:pt x="230" y="156"/>
                    <a:pt x="235" y="139"/>
                    <a:pt x="235" y="117"/>
                  </a:cubicBezTo>
                  <a:cubicBezTo>
                    <a:pt x="235" y="52"/>
                    <a:pt x="182" y="0"/>
                    <a:pt x="118" y="0"/>
                  </a:cubicBezTo>
                  <a:close/>
                  <a:moveTo>
                    <a:pt x="201" y="164"/>
                  </a:moveTo>
                  <a:cubicBezTo>
                    <a:pt x="118" y="290"/>
                    <a:pt x="118" y="290"/>
                    <a:pt x="118" y="290"/>
                  </a:cubicBezTo>
                  <a:cubicBezTo>
                    <a:pt x="35" y="165"/>
                    <a:pt x="35" y="165"/>
                    <a:pt x="35" y="165"/>
                  </a:cubicBezTo>
                  <a:cubicBezTo>
                    <a:pt x="25" y="149"/>
                    <a:pt x="22" y="135"/>
                    <a:pt x="22" y="117"/>
                  </a:cubicBezTo>
                  <a:cubicBezTo>
                    <a:pt x="22" y="64"/>
                    <a:pt x="65" y="21"/>
                    <a:pt x="117" y="21"/>
                  </a:cubicBezTo>
                  <a:cubicBezTo>
                    <a:pt x="117" y="21"/>
                    <a:pt x="118" y="21"/>
                    <a:pt x="118" y="21"/>
                  </a:cubicBezTo>
                  <a:cubicBezTo>
                    <a:pt x="118" y="21"/>
                    <a:pt x="118" y="21"/>
                    <a:pt x="118" y="21"/>
                  </a:cubicBezTo>
                  <a:cubicBezTo>
                    <a:pt x="170" y="21"/>
                    <a:pt x="213" y="64"/>
                    <a:pt x="213" y="117"/>
                  </a:cubicBezTo>
                  <a:cubicBezTo>
                    <a:pt x="213" y="135"/>
                    <a:pt x="210" y="149"/>
                    <a:pt x="201" y="1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0" name="Freeform 979"/>
            <p:cNvSpPr>
              <a:spLocks noEditPoints="1"/>
            </p:cNvSpPr>
            <p:nvPr/>
          </p:nvSpPr>
          <p:spPr bwMode="auto">
            <a:xfrm>
              <a:off x="2059" y="4091"/>
              <a:ext cx="71" cy="71"/>
            </a:xfrm>
            <a:custGeom>
              <a:avLst/>
              <a:gdLst>
                <a:gd name="T0" fmla="*/ 54 w 107"/>
                <a:gd name="T1" fmla="*/ 0 h 106"/>
                <a:gd name="T2" fmla="*/ 0 w 107"/>
                <a:gd name="T3" fmla="*/ 53 h 106"/>
                <a:gd name="T4" fmla="*/ 54 w 107"/>
                <a:gd name="T5" fmla="*/ 106 h 106"/>
                <a:gd name="T6" fmla="*/ 107 w 107"/>
                <a:gd name="T7" fmla="*/ 53 h 106"/>
                <a:gd name="T8" fmla="*/ 54 w 107"/>
                <a:gd name="T9" fmla="*/ 0 h 106"/>
                <a:gd name="T10" fmla="*/ 54 w 107"/>
                <a:gd name="T11" fmla="*/ 85 h 106"/>
                <a:gd name="T12" fmla="*/ 22 w 107"/>
                <a:gd name="T13" fmla="*/ 53 h 106"/>
                <a:gd name="T14" fmla="*/ 54 w 107"/>
                <a:gd name="T15" fmla="*/ 21 h 106"/>
                <a:gd name="T16" fmla="*/ 86 w 107"/>
                <a:gd name="T17" fmla="*/ 53 h 106"/>
                <a:gd name="T18" fmla="*/ 54 w 107"/>
                <a:gd name="T19" fmla="*/ 8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106">
                  <a:moveTo>
                    <a:pt x="54" y="0"/>
                  </a:moveTo>
                  <a:cubicBezTo>
                    <a:pt x="24" y="0"/>
                    <a:pt x="0" y="24"/>
                    <a:pt x="0" y="53"/>
                  </a:cubicBezTo>
                  <a:cubicBezTo>
                    <a:pt x="0" y="82"/>
                    <a:pt x="24" y="106"/>
                    <a:pt x="54" y="106"/>
                  </a:cubicBezTo>
                  <a:cubicBezTo>
                    <a:pt x="83" y="106"/>
                    <a:pt x="107" y="82"/>
                    <a:pt x="107" y="53"/>
                  </a:cubicBezTo>
                  <a:cubicBezTo>
                    <a:pt x="107" y="24"/>
                    <a:pt x="83" y="0"/>
                    <a:pt x="54" y="0"/>
                  </a:cubicBezTo>
                  <a:close/>
                  <a:moveTo>
                    <a:pt x="54" y="85"/>
                  </a:moveTo>
                  <a:cubicBezTo>
                    <a:pt x="36" y="85"/>
                    <a:pt x="22" y="71"/>
                    <a:pt x="22" y="53"/>
                  </a:cubicBezTo>
                  <a:cubicBezTo>
                    <a:pt x="22" y="35"/>
                    <a:pt x="36" y="21"/>
                    <a:pt x="54" y="21"/>
                  </a:cubicBezTo>
                  <a:cubicBezTo>
                    <a:pt x="71" y="21"/>
                    <a:pt x="86" y="35"/>
                    <a:pt x="86" y="53"/>
                  </a:cubicBezTo>
                  <a:cubicBezTo>
                    <a:pt x="86" y="71"/>
                    <a:pt x="71" y="85"/>
                    <a:pt x="54" y="8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1" name="Freeform 980"/>
            <p:cNvSpPr>
              <a:spLocks noEditPoints="1"/>
            </p:cNvSpPr>
            <p:nvPr/>
          </p:nvSpPr>
          <p:spPr bwMode="auto">
            <a:xfrm>
              <a:off x="1925" y="3985"/>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82" name="Group 669"/>
          <p:cNvGrpSpPr>
            <a:grpSpLocks noChangeAspect="1"/>
          </p:cNvGrpSpPr>
          <p:nvPr/>
        </p:nvGrpSpPr>
        <p:grpSpPr bwMode="auto">
          <a:xfrm>
            <a:off x="5577003" y="1842526"/>
            <a:ext cx="708758" cy="708758"/>
            <a:chOff x="1910" y="2326"/>
            <a:chExt cx="340" cy="340"/>
          </a:xfrm>
          <a:solidFill>
            <a:schemeClr val="bg1"/>
          </a:solidFill>
        </p:grpSpPr>
        <p:sp>
          <p:nvSpPr>
            <p:cNvPr id="83" name="Freeform 670"/>
            <p:cNvSpPr>
              <a:spLocks noEditPoints="1"/>
            </p:cNvSpPr>
            <p:nvPr/>
          </p:nvSpPr>
          <p:spPr bwMode="auto">
            <a:xfrm>
              <a:off x="1910" y="2326"/>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4" name="Freeform 671"/>
            <p:cNvSpPr>
              <a:spLocks noEditPoints="1"/>
            </p:cNvSpPr>
            <p:nvPr/>
          </p:nvSpPr>
          <p:spPr bwMode="auto">
            <a:xfrm>
              <a:off x="1973" y="2390"/>
              <a:ext cx="214" cy="212"/>
            </a:xfrm>
            <a:custGeom>
              <a:avLst/>
              <a:gdLst>
                <a:gd name="T0" fmla="*/ 298 w 322"/>
                <a:gd name="T1" fmla="*/ 67 h 320"/>
                <a:gd name="T2" fmla="*/ 246 w 322"/>
                <a:gd name="T3" fmla="*/ 55 h 320"/>
                <a:gd name="T4" fmla="*/ 246 w 322"/>
                <a:gd name="T5" fmla="*/ 10 h 320"/>
                <a:gd name="T6" fmla="*/ 235 w 322"/>
                <a:gd name="T7" fmla="*/ 0 h 320"/>
                <a:gd name="T8" fmla="*/ 86 w 322"/>
                <a:gd name="T9" fmla="*/ 0 h 320"/>
                <a:gd name="T10" fmla="*/ 75 w 322"/>
                <a:gd name="T11" fmla="*/ 10 h 320"/>
                <a:gd name="T12" fmla="*/ 76 w 322"/>
                <a:gd name="T13" fmla="*/ 55 h 320"/>
                <a:gd name="T14" fmla="*/ 23 w 322"/>
                <a:gd name="T15" fmla="*/ 67 h 320"/>
                <a:gd name="T16" fmla="*/ 52 w 322"/>
                <a:gd name="T17" fmla="*/ 177 h 320"/>
                <a:gd name="T18" fmla="*/ 104 w 322"/>
                <a:gd name="T19" fmla="*/ 213 h 320"/>
                <a:gd name="T20" fmla="*/ 107 w 322"/>
                <a:gd name="T21" fmla="*/ 213 h 320"/>
                <a:gd name="T22" fmla="*/ 109 w 322"/>
                <a:gd name="T23" fmla="*/ 213 h 320"/>
                <a:gd name="T24" fmla="*/ 121 w 322"/>
                <a:gd name="T25" fmla="*/ 227 h 320"/>
                <a:gd name="T26" fmla="*/ 146 w 322"/>
                <a:gd name="T27" fmla="*/ 243 h 320"/>
                <a:gd name="T28" fmla="*/ 119 w 322"/>
                <a:gd name="T29" fmla="*/ 305 h 320"/>
                <a:gd name="T30" fmla="*/ 120 w 322"/>
                <a:gd name="T31" fmla="*/ 315 h 320"/>
                <a:gd name="T32" fmla="*/ 129 w 322"/>
                <a:gd name="T33" fmla="*/ 320 h 320"/>
                <a:gd name="T34" fmla="*/ 193 w 322"/>
                <a:gd name="T35" fmla="*/ 320 h 320"/>
                <a:gd name="T36" fmla="*/ 202 w 322"/>
                <a:gd name="T37" fmla="*/ 315 h 320"/>
                <a:gd name="T38" fmla="*/ 202 w 322"/>
                <a:gd name="T39" fmla="*/ 305 h 320"/>
                <a:gd name="T40" fmla="*/ 176 w 322"/>
                <a:gd name="T41" fmla="*/ 243 h 320"/>
                <a:gd name="T42" fmla="*/ 201 w 322"/>
                <a:gd name="T43" fmla="*/ 227 h 320"/>
                <a:gd name="T44" fmla="*/ 212 w 322"/>
                <a:gd name="T45" fmla="*/ 213 h 320"/>
                <a:gd name="T46" fmla="*/ 214 w 322"/>
                <a:gd name="T47" fmla="*/ 213 h 320"/>
                <a:gd name="T48" fmla="*/ 217 w 322"/>
                <a:gd name="T49" fmla="*/ 213 h 320"/>
                <a:gd name="T50" fmla="*/ 270 w 322"/>
                <a:gd name="T51" fmla="*/ 177 h 320"/>
                <a:gd name="T52" fmla="*/ 298 w 322"/>
                <a:gd name="T53" fmla="*/ 67 h 320"/>
                <a:gd name="T54" fmla="*/ 66 w 322"/>
                <a:gd name="T55" fmla="*/ 161 h 320"/>
                <a:gd name="T56" fmla="*/ 39 w 322"/>
                <a:gd name="T57" fmla="*/ 81 h 320"/>
                <a:gd name="T58" fmla="*/ 77 w 322"/>
                <a:gd name="T59" fmla="*/ 77 h 320"/>
                <a:gd name="T60" fmla="*/ 97 w 322"/>
                <a:gd name="T61" fmla="*/ 186 h 320"/>
                <a:gd name="T62" fmla="*/ 66 w 322"/>
                <a:gd name="T63" fmla="*/ 161 h 320"/>
                <a:gd name="T64" fmla="*/ 145 w 322"/>
                <a:gd name="T65" fmla="*/ 298 h 320"/>
                <a:gd name="T66" fmla="*/ 161 w 322"/>
                <a:gd name="T67" fmla="*/ 262 h 320"/>
                <a:gd name="T68" fmla="*/ 176 w 322"/>
                <a:gd name="T69" fmla="*/ 298 h 320"/>
                <a:gd name="T70" fmla="*/ 145 w 322"/>
                <a:gd name="T71" fmla="*/ 298 h 320"/>
                <a:gd name="T72" fmla="*/ 185 w 322"/>
                <a:gd name="T73" fmla="*/ 213 h 320"/>
                <a:gd name="T74" fmla="*/ 161 w 322"/>
                <a:gd name="T75" fmla="*/ 224 h 320"/>
                <a:gd name="T76" fmla="*/ 136 w 322"/>
                <a:gd name="T77" fmla="*/ 213 h 320"/>
                <a:gd name="T78" fmla="*/ 96 w 322"/>
                <a:gd name="T79" fmla="*/ 21 h 320"/>
                <a:gd name="T80" fmla="*/ 225 w 322"/>
                <a:gd name="T81" fmla="*/ 21 h 320"/>
                <a:gd name="T82" fmla="*/ 185 w 322"/>
                <a:gd name="T83" fmla="*/ 213 h 320"/>
                <a:gd name="T84" fmla="*/ 255 w 322"/>
                <a:gd name="T85" fmla="*/ 161 h 320"/>
                <a:gd name="T86" fmla="*/ 225 w 322"/>
                <a:gd name="T87" fmla="*/ 186 h 320"/>
                <a:gd name="T88" fmla="*/ 245 w 322"/>
                <a:gd name="T89" fmla="*/ 77 h 320"/>
                <a:gd name="T90" fmla="*/ 283 w 322"/>
                <a:gd name="T91" fmla="*/ 81 h 320"/>
                <a:gd name="T92" fmla="*/ 255 w 322"/>
                <a:gd name="T93" fmla="*/ 161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2" h="320">
                  <a:moveTo>
                    <a:pt x="298" y="67"/>
                  </a:moveTo>
                  <a:cubicBezTo>
                    <a:pt x="286" y="54"/>
                    <a:pt x="268" y="50"/>
                    <a:pt x="246" y="55"/>
                  </a:cubicBezTo>
                  <a:cubicBezTo>
                    <a:pt x="247" y="30"/>
                    <a:pt x="246" y="12"/>
                    <a:pt x="246" y="10"/>
                  </a:cubicBezTo>
                  <a:cubicBezTo>
                    <a:pt x="246" y="4"/>
                    <a:pt x="241" y="0"/>
                    <a:pt x="235" y="0"/>
                  </a:cubicBezTo>
                  <a:cubicBezTo>
                    <a:pt x="86" y="0"/>
                    <a:pt x="86" y="0"/>
                    <a:pt x="86" y="0"/>
                  </a:cubicBezTo>
                  <a:cubicBezTo>
                    <a:pt x="80" y="0"/>
                    <a:pt x="76" y="4"/>
                    <a:pt x="75" y="10"/>
                  </a:cubicBezTo>
                  <a:cubicBezTo>
                    <a:pt x="75" y="12"/>
                    <a:pt x="75" y="30"/>
                    <a:pt x="76" y="55"/>
                  </a:cubicBezTo>
                  <a:cubicBezTo>
                    <a:pt x="54" y="50"/>
                    <a:pt x="35" y="54"/>
                    <a:pt x="23" y="67"/>
                  </a:cubicBezTo>
                  <a:cubicBezTo>
                    <a:pt x="0" y="92"/>
                    <a:pt x="12" y="140"/>
                    <a:pt x="52" y="177"/>
                  </a:cubicBezTo>
                  <a:cubicBezTo>
                    <a:pt x="67" y="191"/>
                    <a:pt x="85" y="207"/>
                    <a:pt x="104" y="213"/>
                  </a:cubicBezTo>
                  <a:cubicBezTo>
                    <a:pt x="105" y="213"/>
                    <a:pt x="106" y="213"/>
                    <a:pt x="107" y="213"/>
                  </a:cubicBezTo>
                  <a:cubicBezTo>
                    <a:pt x="108" y="213"/>
                    <a:pt x="109" y="213"/>
                    <a:pt x="109" y="213"/>
                  </a:cubicBezTo>
                  <a:cubicBezTo>
                    <a:pt x="113" y="218"/>
                    <a:pt x="117" y="223"/>
                    <a:pt x="121" y="227"/>
                  </a:cubicBezTo>
                  <a:cubicBezTo>
                    <a:pt x="128" y="235"/>
                    <a:pt x="136" y="240"/>
                    <a:pt x="146" y="243"/>
                  </a:cubicBezTo>
                  <a:cubicBezTo>
                    <a:pt x="119" y="305"/>
                    <a:pt x="119" y="305"/>
                    <a:pt x="119" y="305"/>
                  </a:cubicBezTo>
                  <a:cubicBezTo>
                    <a:pt x="117" y="308"/>
                    <a:pt x="118" y="312"/>
                    <a:pt x="120" y="315"/>
                  </a:cubicBezTo>
                  <a:cubicBezTo>
                    <a:pt x="122" y="318"/>
                    <a:pt x="125" y="320"/>
                    <a:pt x="129" y="320"/>
                  </a:cubicBezTo>
                  <a:cubicBezTo>
                    <a:pt x="193" y="320"/>
                    <a:pt x="193" y="320"/>
                    <a:pt x="193" y="320"/>
                  </a:cubicBezTo>
                  <a:cubicBezTo>
                    <a:pt x="196" y="320"/>
                    <a:pt x="200" y="318"/>
                    <a:pt x="202" y="315"/>
                  </a:cubicBezTo>
                  <a:cubicBezTo>
                    <a:pt x="204" y="312"/>
                    <a:pt x="204" y="308"/>
                    <a:pt x="202" y="305"/>
                  </a:cubicBezTo>
                  <a:cubicBezTo>
                    <a:pt x="176" y="243"/>
                    <a:pt x="176" y="243"/>
                    <a:pt x="176" y="243"/>
                  </a:cubicBezTo>
                  <a:cubicBezTo>
                    <a:pt x="185" y="240"/>
                    <a:pt x="193" y="235"/>
                    <a:pt x="201" y="227"/>
                  </a:cubicBezTo>
                  <a:cubicBezTo>
                    <a:pt x="205" y="223"/>
                    <a:pt x="209" y="218"/>
                    <a:pt x="212" y="213"/>
                  </a:cubicBezTo>
                  <a:cubicBezTo>
                    <a:pt x="213" y="213"/>
                    <a:pt x="213" y="213"/>
                    <a:pt x="214" y="213"/>
                  </a:cubicBezTo>
                  <a:cubicBezTo>
                    <a:pt x="215" y="213"/>
                    <a:pt x="216" y="213"/>
                    <a:pt x="217" y="213"/>
                  </a:cubicBezTo>
                  <a:cubicBezTo>
                    <a:pt x="236" y="207"/>
                    <a:pt x="254" y="191"/>
                    <a:pt x="270" y="177"/>
                  </a:cubicBezTo>
                  <a:cubicBezTo>
                    <a:pt x="309" y="140"/>
                    <a:pt x="322" y="92"/>
                    <a:pt x="298" y="67"/>
                  </a:cubicBezTo>
                  <a:close/>
                  <a:moveTo>
                    <a:pt x="66" y="161"/>
                  </a:moveTo>
                  <a:cubicBezTo>
                    <a:pt x="37" y="134"/>
                    <a:pt x="24" y="97"/>
                    <a:pt x="39" y="81"/>
                  </a:cubicBezTo>
                  <a:cubicBezTo>
                    <a:pt x="46" y="74"/>
                    <a:pt x="60" y="72"/>
                    <a:pt x="77" y="77"/>
                  </a:cubicBezTo>
                  <a:cubicBezTo>
                    <a:pt x="79" y="112"/>
                    <a:pt x="85" y="153"/>
                    <a:pt x="97" y="186"/>
                  </a:cubicBezTo>
                  <a:cubicBezTo>
                    <a:pt x="86" y="179"/>
                    <a:pt x="76" y="170"/>
                    <a:pt x="66" y="161"/>
                  </a:cubicBezTo>
                  <a:close/>
                  <a:moveTo>
                    <a:pt x="145" y="298"/>
                  </a:moveTo>
                  <a:cubicBezTo>
                    <a:pt x="161" y="262"/>
                    <a:pt x="161" y="262"/>
                    <a:pt x="161" y="262"/>
                  </a:cubicBezTo>
                  <a:cubicBezTo>
                    <a:pt x="176" y="298"/>
                    <a:pt x="176" y="298"/>
                    <a:pt x="176" y="298"/>
                  </a:cubicBezTo>
                  <a:lnTo>
                    <a:pt x="145" y="298"/>
                  </a:lnTo>
                  <a:close/>
                  <a:moveTo>
                    <a:pt x="185" y="213"/>
                  </a:moveTo>
                  <a:cubicBezTo>
                    <a:pt x="178" y="220"/>
                    <a:pt x="170" y="224"/>
                    <a:pt x="161" y="224"/>
                  </a:cubicBezTo>
                  <a:cubicBezTo>
                    <a:pt x="151" y="224"/>
                    <a:pt x="143" y="220"/>
                    <a:pt x="136" y="213"/>
                  </a:cubicBezTo>
                  <a:cubicBezTo>
                    <a:pt x="102" y="177"/>
                    <a:pt x="96" y="70"/>
                    <a:pt x="96" y="21"/>
                  </a:cubicBezTo>
                  <a:cubicBezTo>
                    <a:pt x="225" y="21"/>
                    <a:pt x="225" y="21"/>
                    <a:pt x="225" y="21"/>
                  </a:cubicBezTo>
                  <a:cubicBezTo>
                    <a:pt x="225" y="70"/>
                    <a:pt x="220" y="177"/>
                    <a:pt x="185" y="213"/>
                  </a:cubicBezTo>
                  <a:close/>
                  <a:moveTo>
                    <a:pt x="255" y="161"/>
                  </a:moveTo>
                  <a:cubicBezTo>
                    <a:pt x="246" y="170"/>
                    <a:pt x="235" y="179"/>
                    <a:pt x="225" y="186"/>
                  </a:cubicBezTo>
                  <a:cubicBezTo>
                    <a:pt x="237" y="153"/>
                    <a:pt x="242" y="112"/>
                    <a:pt x="245" y="77"/>
                  </a:cubicBezTo>
                  <a:cubicBezTo>
                    <a:pt x="261" y="72"/>
                    <a:pt x="275" y="74"/>
                    <a:pt x="283" y="81"/>
                  </a:cubicBezTo>
                  <a:cubicBezTo>
                    <a:pt x="297" y="97"/>
                    <a:pt x="284" y="134"/>
                    <a:pt x="255" y="161"/>
                  </a:cubicBezTo>
                  <a:close/>
                </a:path>
              </a:pathLst>
            </a:custGeom>
            <a:grpFill/>
            <a:ln>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39" name="Rectangle 38"/>
          <p:cNvSpPr/>
          <p:nvPr/>
        </p:nvSpPr>
        <p:spPr>
          <a:xfrm>
            <a:off x="3568458" y="2602606"/>
            <a:ext cx="2007085" cy="2154436"/>
          </a:xfrm>
          <a:prstGeom prst="rect">
            <a:avLst/>
          </a:prstGeom>
        </p:spPr>
        <p:txBody>
          <a:bodyPr wrap="square" lIns="0" tIns="0" rIns="0" bIns="0" anchor="ctr" anchorCtr="0">
            <a:spAutoFit/>
          </a:bodyPr>
          <a:lstStyle/>
          <a:p>
            <a:pPr lvl="0" algn="ctr" defTabSz="457200">
              <a:defRPr/>
            </a:pPr>
            <a:r>
              <a:rPr lang="en-US" sz="1400" b="1" dirty="0">
                <a:solidFill>
                  <a:schemeClr val="bg1"/>
                </a:solidFill>
              </a:rPr>
              <a:t>Kentucky HEALTH Vision </a:t>
            </a:r>
            <a:br>
              <a:rPr lang="en-US" sz="1400" b="1" dirty="0">
                <a:solidFill>
                  <a:schemeClr val="bg1"/>
                </a:solidFill>
              </a:rPr>
            </a:br>
            <a:r>
              <a:rPr lang="en-US" sz="1400" dirty="0">
                <a:solidFill>
                  <a:schemeClr val="bg1"/>
                </a:solidFill>
                <a:ea typeface="Calibri" panose="020F0502020204030204" pitchFamily="34" charset="0"/>
                <a:cs typeface="Arial" panose="020B0604020202020204" pitchFamily="34" charset="0"/>
              </a:rPr>
              <a:t>Kentucky HEALTH aims to improve lives and re-envision public assistance as a temporary safety net, not a long-term plan</a:t>
            </a:r>
            <a:r>
              <a:rPr lang="en-US" sz="1400" dirty="0">
                <a:solidFill>
                  <a:schemeClr val="bg1"/>
                </a:solidFill>
              </a:rPr>
              <a:t>. The program aims to improve health by:</a:t>
            </a:r>
          </a:p>
        </p:txBody>
      </p:sp>
      <p:sp>
        <p:nvSpPr>
          <p:cNvPr id="38" name="Rectangle 37"/>
          <p:cNvSpPr/>
          <p:nvPr/>
        </p:nvSpPr>
        <p:spPr>
          <a:xfrm>
            <a:off x="6887800" y="1744017"/>
            <a:ext cx="1828800" cy="861774"/>
          </a:xfrm>
          <a:prstGeom prst="rect">
            <a:avLst/>
          </a:prstGeom>
        </p:spPr>
        <p:txBody>
          <a:bodyPr wrap="square" lIns="0" tIns="0" rIns="0" bIns="0">
            <a:spAutoFit/>
          </a:bodyPr>
          <a:lstStyle/>
          <a:p>
            <a:r>
              <a:rPr lang="en-US" sz="1400" dirty="0"/>
              <a:t>Promoting self-sufficiency and engagement in their communities</a:t>
            </a:r>
          </a:p>
        </p:txBody>
      </p:sp>
    </p:spTree>
    <p:extLst>
      <p:ext uri="{BB962C8B-B14F-4D97-AF65-F5344CB8AC3E}">
        <p14:creationId xmlns:p14="http://schemas.microsoft.com/office/powerpoint/2010/main" val="211990065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53"/>
          <p:cNvSpPr/>
          <p:nvPr/>
        </p:nvSpPr>
        <p:spPr bwMode="gray">
          <a:xfrm>
            <a:off x="384255" y="1548143"/>
            <a:ext cx="2205031" cy="217283"/>
          </a:xfrm>
          <a:custGeom>
            <a:avLst/>
            <a:gdLst>
              <a:gd name="connsiteX0" fmla="*/ 2127564 w 2127564"/>
              <a:gd name="connsiteY0" fmla="*/ 217283 h 217283"/>
              <a:gd name="connsiteX1" fmla="*/ 1765425 w 2127564"/>
              <a:gd name="connsiteY1" fmla="*/ 0 h 217283"/>
              <a:gd name="connsiteX2" fmla="*/ 0 w 2127564"/>
              <a:gd name="connsiteY2" fmla="*/ 0 h 217283"/>
            </a:gdLst>
            <a:ahLst/>
            <a:cxnLst>
              <a:cxn ang="0">
                <a:pos x="connsiteX0" y="connsiteY0"/>
              </a:cxn>
              <a:cxn ang="0">
                <a:pos x="connsiteX1" y="connsiteY1"/>
              </a:cxn>
              <a:cxn ang="0">
                <a:pos x="connsiteX2" y="connsiteY2"/>
              </a:cxn>
            </a:cxnLst>
            <a:rect l="l" t="t" r="r" b="b"/>
            <a:pathLst>
              <a:path w="2127564" h="217283">
                <a:moveTo>
                  <a:pt x="2127564" y="217283"/>
                </a:moveTo>
                <a:lnTo>
                  <a:pt x="1765425" y="0"/>
                </a:lnTo>
                <a:lnTo>
                  <a:pt x="0" y="0"/>
                </a:lnTo>
              </a:path>
            </a:pathLst>
          </a:custGeom>
          <a:noFill/>
          <a:ln w="9525" algn="ctr">
            <a:solidFill>
              <a:schemeClr val="accent6"/>
            </a:solidFill>
            <a:miter lim="800000"/>
            <a:headEnd/>
            <a:tailEnd/>
          </a:ln>
        </p:spPr>
        <p:txBody>
          <a:bodyPr rtlCol="0" anchor="ctr"/>
          <a:lstStyle/>
          <a:p>
            <a:pPr algn="ctr"/>
            <a:endParaRPr lang="en-US" sz="1400" dirty="0">
              <a:solidFill>
                <a:schemeClr val="accent6"/>
              </a:solidFill>
            </a:endParaRPr>
          </a:p>
        </p:txBody>
      </p:sp>
      <p:sp>
        <p:nvSpPr>
          <p:cNvPr id="55" name="Rectangle 54"/>
          <p:cNvSpPr/>
          <p:nvPr/>
        </p:nvSpPr>
        <p:spPr>
          <a:xfrm>
            <a:off x="384255" y="1580936"/>
            <a:ext cx="1828800" cy="215444"/>
          </a:xfrm>
          <a:prstGeom prst="rect">
            <a:avLst/>
          </a:prstGeom>
        </p:spPr>
        <p:txBody>
          <a:bodyPr wrap="square" lIns="0" tIns="0" rIns="0" bIns="0">
            <a:spAutoFit/>
          </a:bodyPr>
          <a:lstStyle/>
          <a:p>
            <a:r>
              <a:rPr lang="en-US" sz="1400" dirty="0"/>
              <a:t>More control</a:t>
            </a:r>
          </a:p>
        </p:txBody>
      </p:sp>
      <p:sp>
        <p:nvSpPr>
          <p:cNvPr id="57" name="Oval 56"/>
          <p:cNvSpPr/>
          <p:nvPr/>
        </p:nvSpPr>
        <p:spPr>
          <a:xfrm>
            <a:off x="2479858" y="1255570"/>
            <a:ext cx="1905337" cy="1905337"/>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58" name="Oval 57"/>
          <p:cNvSpPr>
            <a:spLocks noChangeAspect="1"/>
          </p:cNvSpPr>
          <p:nvPr/>
        </p:nvSpPr>
        <p:spPr>
          <a:xfrm>
            <a:off x="2541000" y="1316712"/>
            <a:ext cx="1783054" cy="1783054"/>
          </a:xfrm>
          <a:prstGeom prst="ellipse">
            <a:avLst/>
          </a:prstGeom>
          <a:solidFill>
            <a:schemeClr val="accent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2" name="Title 1"/>
          <p:cNvSpPr>
            <a:spLocks noGrp="1"/>
          </p:cNvSpPr>
          <p:nvPr>
            <p:ph type="title"/>
          </p:nvPr>
        </p:nvSpPr>
        <p:spPr/>
        <p:txBody>
          <a:bodyPr/>
          <a:lstStyle/>
          <a:p>
            <a:r>
              <a:rPr lang="en-US" dirty="0"/>
              <a:t>Kentucky HEALTH Benefits</a:t>
            </a:r>
          </a:p>
        </p:txBody>
      </p:sp>
      <p:sp>
        <p:nvSpPr>
          <p:cNvPr id="17" name="Freeform 16"/>
          <p:cNvSpPr/>
          <p:nvPr/>
        </p:nvSpPr>
        <p:spPr bwMode="gray">
          <a:xfrm flipH="1">
            <a:off x="6511569" y="1711224"/>
            <a:ext cx="2205031" cy="217283"/>
          </a:xfrm>
          <a:custGeom>
            <a:avLst/>
            <a:gdLst>
              <a:gd name="connsiteX0" fmla="*/ 2127564 w 2127564"/>
              <a:gd name="connsiteY0" fmla="*/ 217283 h 217283"/>
              <a:gd name="connsiteX1" fmla="*/ 1765425 w 2127564"/>
              <a:gd name="connsiteY1" fmla="*/ 0 h 217283"/>
              <a:gd name="connsiteX2" fmla="*/ 0 w 2127564"/>
              <a:gd name="connsiteY2" fmla="*/ 0 h 217283"/>
            </a:gdLst>
            <a:ahLst/>
            <a:cxnLst>
              <a:cxn ang="0">
                <a:pos x="connsiteX0" y="connsiteY0"/>
              </a:cxn>
              <a:cxn ang="0">
                <a:pos x="connsiteX1" y="connsiteY1"/>
              </a:cxn>
              <a:cxn ang="0">
                <a:pos x="connsiteX2" y="connsiteY2"/>
              </a:cxn>
            </a:cxnLst>
            <a:rect l="l" t="t" r="r" b="b"/>
            <a:pathLst>
              <a:path w="2127564" h="217283">
                <a:moveTo>
                  <a:pt x="2127564" y="217283"/>
                </a:moveTo>
                <a:lnTo>
                  <a:pt x="1765425" y="0"/>
                </a:lnTo>
                <a:lnTo>
                  <a:pt x="0" y="0"/>
                </a:lnTo>
              </a:path>
            </a:pathLst>
          </a:custGeom>
          <a:noFill/>
          <a:ln w="9525" algn="ctr">
            <a:solidFill>
              <a:schemeClr val="accent6"/>
            </a:solidFill>
            <a:miter lim="800000"/>
            <a:headEnd/>
            <a:tailEnd/>
          </a:ln>
        </p:spPr>
        <p:txBody>
          <a:bodyPr rtlCol="0" anchor="ctr"/>
          <a:lstStyle/>
          <a:p>
            <a:pPr algn="ctr"/>
            <a:endParaRPr lang="en-US" sz="1400" dirty="0">
              <a:solidFill>
                <a:schemeClr val="accent6"/>
              </a:solidFill>
            </a:endParaRPr>
          </a:p>
        </p:txBody>
      </p:sp>
      <p:sp>
        <p:nvSpPr>
          <p:cNvPr id="21" name="Freeform 20"/>
          <p:cNvSpPr/>
          <p:nvPr/>
        </p:nvSpPr>
        <p:spPr bwMode="gray">
          <a:xfrm flipV="1">
            <a:off x="107984" y="4710159"/>
            <a:ext cx="2205031" cy="217283"/>
          </a:xfrm>
          <a:custGeom>
            <a:avLst/>
            <a:gdLst>
              <a:gd name="connsiteX0" fmla="*/ 2127564 w 2127564"/>
              <a:gd name="connsiteY0" fmla="*/ 217283 h 217283"/>
              <a:gd name="connsiteX1" fmla="*/ 1765425 w 2127564"/>
              <a:gd name="connsiteY1" fmla="*/ 0 h 217283"/>
              <a:gd name="connsiteX2" fmla="*/ 0 w 2127564"/>
              <a:gd name="connsiteY2" fmla="*/ 0 h 217283"/>
            </a:gdLst>
            <a:ahLst/>
            <a:cxnLst>
              <a:cxn ang="0">
                <a:pos x="connsiteX0" y="connsiteY0"/>
              </a:cxn>
              <a:cxn ang="0">
                <a:pos x="connsiteX1" y="connsiteY1"/>
              </a:cxn>
              <a:cxn ang="0">
                <a:pos x="connsiteX2" y="connsiteY2"/>
              </a:cxn>
            </a:cxnLst>
            <a:rect l="l" t="t" r="r" b="b"/>
            <a:pathLst>
              <a:path w="2127564" h="217283">
                <a:moveTo>
                  <a:pt x="2127564" y="217283"/>
                </a:moveTo>
                <a:lnTo>
                  <a:pt x="1765425" y="0"/>
                </a:lnTo>
                <a:lnTo>
                  <a:pt x="0" y="0"/>
                </a:lnTo>
              </a:path>
            </a:pathLst>
          </a:custGeom>
          <a:noFill/>
          <a:ln w="9525" algn="ctr">
            <a:solidFill>
              <a:schemeClr val="accent6"/>
            </a:solidFill>
            <a:miter lim="800000"/>
            <a:headEnd/>
            <a:tailEnd/>
          </a:ln>
        </p:spPr>
        <p:txBody>
          <a:bodyPr rtlCol="0" anchor="ctr"/>
          <a:lstStyle/>
          <a:p>
            <a:pPr algn="ctr"/>
            <a:endParaRPr lang="en-US" sz="1400" dirty="0">
              <a:solidFill>
                <a:schemeClr val="accent6"/>
              </a:solidFill>
            </a:endParaRPr>
          </a:p>
        </p:txBody>
      </p:sp>
      <p:sp>
        <p:nvSpPr>
          <p:cNvPr id="22" name="Rectangle 21"/>
          <p:cNvSpPr/>
          <p:nvPr/>
        </p:nvSpPr>
        <p:spPr>
          <a:xfrm>
            <a:off x="384255" y="4969246"/>
            <a:ext cx="1828800" cy="430887"/>
          </a:xfrm>
          <a:prstGeom prst="rect">
            <a:avLst/>
          </a:prstGeom>
        </p:spPr>
        <p:txBody>
          <a:bodyPr wrap="square" lIns="0" tIns="0" rIns="0" bIns="0">
            <a:spAutoFit/>
          </a:bodyPr>
          <a:lstStyle/>
          <a:p>
            <a:r>
              <a:rPr lang="en-US" sz="1400" dirty="0"/>
              <a:t>Promoting healthy living</a:t>
            </a:r>
          </a:p>
        </p:txBody>
      </p:sp>
      <p:sp>
        <p:nvSpPr>
          <p:cNvPr id="24" name="Freeform 23"/>
          <p:cNvSpPr/>
          <p:nvPr/>
        </p:nvSpPr>
        <p:spPr bwMode="gray">
          <a:xfrm flipH="1" flipV="1">
            <a:off x="6589110" y="4675579"/>
            <a:ext cx="2205031" cy="217283"/>
          </a:xfrm>
          <a:custGeom>
            <a:avLst/>
            <a:gdLst>
              <a:gd name="connsiteX0" fmla="*/ 2127564 w 2127564"/>
              <a:gd name="connsiteY0" fmla="*/ 217283 h 217283"/>
              <a:gd name="connsiteX1" fmla="*/ 1765425 w 2127564"/>
              <a:gd name="connsiteY1" fmla="*/ 0 h 217283"/>
              <a:gd name="connsiteX2" fmla="*/ 0 w 2127564"/>
              <a:gd name="connsiteY2" fmla="*/ 0 h 217283"/>
            </a:gdLst>
            <a:ahLst/>
            <a:cxnLst>
              <a:cxn ang="0">
                <a:pos x="connsiteX0" y="connsiteY0"/>
              </a:cxn>
              <a:cxn ang="0">
                <a:pos x="connsiteX1" y="connsiteY1"/>
              </a:cxn>
              <a:cxn ang="0">
                <a:pos x="connsiteX2" y="connsiteY2"/>
              </a:cxn>
            </a:cxnLst>
            <a:rect l="l" t="t" r="r" b="b"/>
            <a:pathLst>
              <a:path w="2127564" h="217283">
                <a:moveTo>
                  <a:pt x="2127564" y="217283"/>
                </a:moveTo>
                <a:lnTo>
                  <a:pt x="1765425" y="0"/>
                </a:lnTo>
                <a:lnTo>
                  <a:pt x="0" y="0"/>
                </a:lnTo>
              </a:path>
            </a:pathLst>
          </a:custGeom>
          <a:noFill/>
          <a:ln w="9525" algn="ctr">
            <a:solidFill>
              <a:schemeClr val="accent6"/>
            </a:solidFill>
            <a:miter lim="800000"/>
            <a:headEnd/>
            <a:tailEnd/>
          </a:ln>
        </p:spPr>
        <p:txBody>
          <a:bodyPr rtlCol="0" anchor="ctr"/>
          <a:lstStyle/>
          <a:p>
            <a:pPr algn="ctr"/>
            <a:endParaRPr lang="en-US" sz="1400" dirty="0">
              <a:solidFill>
                <a:schemeClr val="accent6"/>
              </a:solidFill>
            </a:endParaRPr>
          </a:p>
        </p:txBody>
      </p:sp>
      <p:sp>
        <p:nvSpPr>
          <p:cNvPr id="28" name="Oval 27"/>
          <p:cNvSpPr/>
          <p:nvPr/>
        </p:nvSpPr>
        <p:spPr>
          <a:xfrm>
            <a:off x="4812333" y="1491659"/>
            <a:ext cx="1905337" cy="1905337"/>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29" name="Oval 28"/>
          <p:cNvSpPr>
            <a:spLocks noChangeAspect="1"/>
          </p:cNvSpPr>
          <p:nvPr/>
        </p:nvSpPr>
        <p:spPr>
          <a:xfrm>
            <a:off x="4873474" y="1552800"/>
            <a:ext cx="1783054" cy="1783054"/>
          </a:xfrm>
          <a:prstGeom prst="ellipse">
            <a:avLst/>
          </a:pr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0" name="Oval 29"/>
          <p:cNvSpPr/>
          <p:nvPr/>
        </p:nvSpPr>
        <p:spPr>
          <a:xfrm>
            <a:off x="4751191" y="4136948"/>
            <a:ext cx="1905337" cy="1905337"/>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1" name="Oval 30"/>
          <p:cNvSpPr>
            <a:spLocks noChangeAspect="1"/>
          </p:cNvSpPr>
          <p:nvPr/>
        </p:nvSpPr>
        <p:spPr>
          <a:xfrm>
            <a:off x="4812332" y="4198089"/>
            <a:ext cx="1783054" cy="1783054"/>
          </a:xfrm>
          <a:prstGeom prst="ellipse">
            <a:avLst/>
          </a:prstGeom>
          <a:solidFill>
            <a:schemeClr val="accent5"/>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2" name="Oval 31"/>
          <p:cNvSpPr/>
          <p:nvPr/>
        </p:nvSpPr>
        <p:spPr>
          <a:xfrm>
            <a:off x="2027812" y="3401007"/>
            <a:ext cx="1905337" cy="1905337"/>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3" name="Oval 32"/>
          <p:cNvSpPr>
            <a:spLocks noChangeAspect="1"/>
          </p:cNvSpPr>
          <p:nvPr/>
        </p:nvSpPr>
        <p:spPr>
          <a:xfrm>
            <a:off x="2088953" y="3462148"/>
            <a:ext cx="1783054" cy="1783054"/>
          </a:xfrm>
          <a:prstGeom prst="ellipse">
            <a:avLst/>
          </a:prstGeom>
          <a:solidFill>
            <a:schemeClr val="accent4"/>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6" name="Oval 35"/>
          <p:cNvSpPr/>
          <p:nvPr/>
        </p:nvSpPr>
        <p:spPr>
          <a:xfrm>
            <a:off x="3045435" y="2152819"/>
            <a:ext cx="3054010" cy="3054010"/>
          </a:xfrm>
          <a:prstGeom prst="ellipse">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sp>
        <p:nvSpPr>
          <p:cNvPr id="37" name="Oval 36"/>
          <p:cNvSpPr>
            <a:spLocks noChangeAspect="1"/>
          </p:cNvSpPr>
          <p:nvPr/>
        </p:nvSpPr>
        <p:spPr>
          <a:xfrm>
            <a:off x="3143436" y="2250820"/>
            <a:ext cx="2858007" cy="2858007"/>
          </a:xfrm>
          <a:prstGeom prst="ellipse">
            <a:avLst/>
          </a:prstGeom>
          <a:solidFill>
            <a:schemeClr val="accent6"/>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endParaRPr>
          </a:p>
        </p:txBody>
      </p:sp>
      <p:grpSp>
        <p:nvGrpSpPr>
          <p:cNvPr id="3" name="Group 2"/>
          <p:cNvGrpSpPr/>
          <p:nvPr/>
        </p:nvGrpSpPr>
        <p:grpSpPr>
          <a:xfrm>
            <a:off x="5481729" y="4870592"/>
            <a:ext cx="712448" cy="712448"/>
            <a:chOff x="7434569" y="3351401"/>
            <a:chExt cx="367631" cy="367631"/>
          </a:xfrm>
          <a:solidFill>
            <a:schemeClr val="bg1"/>
          </a:solidFill>
        </p:grpSpPr>
        <p:sp>
          <p:nvSpPr>
            <p:cNvPr id="73" name="Freeform 49"/>
            <p:cNvSpPr>
              <a:spLocks noEditPoints="1"/>
            </p:cNvSpPr>
            <p:nvPr/>
          </p:nvSpPr>
          <p:spPr bwMode="auto">
            <a:xfrm>
              <a:off x="7434569" y="3351401"/>
              <a:ext cx="367631" cy="36763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400" dirty="0"/>
            </a:p>
          </p:txBody>
        </p:sp>
        <p:sp>
          <p:nvSpPr>
            <p:cNvPr id="74" name="Freeform 50"/>
            <p:cNvSpPr>
              <a:spLocks noEditPoints="1"/>
            </p:cNvSpPr>
            <p:nvPr/>
          </p:nvSpPr>
          <p:spPr bwMode="auto">
            <a:xfrm>
              <a:off x="7518908" y="3420602"/>
              <a:ext cx="183816" cy="229229"/>
            </a:xfrm>
            <a:custGeom>
              <a:avLst/>
              <a:gdLst>
                <a:gd name="T0" fmla="*/ 235 w 256"/>
                <a:gd name="T1" fmla="*/ 256 h 320"/>
                <a:gd name="T2" fmla="*/ 224 w 256"/>
                <a:gd name="T3" fmla="*/ 213 h 320"/>
                <a:gd name="T4" fmla="*/ 245 w 256"/>
                <a:gd name="T5" fmla="*/ 117 h 320"/>
                <a:gd name="T6" fmla="*/ 11 w 256"/>
                <a:gd name="T7" fmla="*/ 117 h 320"/>
                <a:gd name="T8" fmla="*/ 11 w 256"/>
                <a:gd name="T9" fmla="*/ 213 h 320"/>
                <a:gd name="T10" fmla="*/ 0 w 256"/>
                <a:gd name="T11" fmla="*/ 266 h 320"/>
                <a:gd name="T12" fmla="*/ 21 w 256"/>
                <a:gd name="T13" fmla="*/ 277 h 320"/>
                <a:gd name="T14" fmla="*/ 32 w 256"/>
                <a:gd name="T15" fmla="*/ 320 h 320"/>
                <a:gd name="T16" fmla="*/ 256 w 256"/>
                <a:gd name="T17" fmla="*/ 309 h 320"/>
                <a:gd name="T18" fmla="*/ 245 w 256"/>
                <a:gd name="T19" fmla="*/ 256 h 320"/>
                <a:gd name="T20" fmla="*/ 192 w 256"/>
                <a:gd name="T21" fmla="*/ 256 h 320"/>
                <a:gd name="T22" fmla="*/ 213 w 256"/>
                <a:gd name="T23" fmla="*/ 234 h 320"/>
                <a:gd name="T24" fmla="*/ 64 w 256"/>
                <a:gd name="T25" fmla="*/ 256 h 320"/>
                <a:gd name="T26" fmla="*/ 85 w 256"/>
                <a:gd name="T27" fmla="*/ 234 h 320"/>
                <a:gd name="T28" fmla="*/ 64 w 256"/>
                <a:gd name="T29" fmla="*/ 256 h 320"/>
                <a:gd name="T30" fmla="*/ 107 w 256"/>
                <a:gd name="T31" fmla="*/ 234 h 320"/>
                <a:gd name="T32" fmla="*/ 128 w 256"/>
                <a:gd name="T33" fmla="*/ 256 h 320"/>
                <a:gd name="T34" fmla="*/ 149 w 256"/>
                <a:gd name="T35" fmla="*/ 234 h 320"/>
                <a:gd name="T36" fmla="*/ 171 w 256"/>
                <a:gd name="T37" fmla="*/ 256 h 320"/>
                <a:gd name="T38" fmla="*/ 149 w 256"/>
                <a:gd name="T39" fmla="*/ 234 h 320"/>
                <a:gd name="T40" fmla="*/ 192 w 256"/>
                <a:gd name="T41" fmla="*/ 298 h 320"/>
                <a:gd name="T42" fmla="*/ 171 w 256"/>
                <a:gd name="T43" fmla="*/ 277 h 320"/>
                <a:gd name="T44" fmla="*/ 32 w 256"/>
                <a:gd name="T45" fmla="*/ 117 h 320"/>
                <a:gd name="T46" fmla="*/ 224 w 256"/>
                <a:gd name="T47" fmla="*/ 117 h 320"/>
                <a:gd name="T48" fmla="*/ 32 w 256"/>
                <a:gd name="T49" fmla="*/ 117 h 320"/>
                <a:gd name="T50" fmla="*/ 43 w 256"/>
                <a:gd name="T51" fmla="*/ 234 h 320"/>
                <a:gd name="T52" fmla="*/ 32 w 256"/>
                <a:gd name="T53" fmla="*/ 256 h 320"/>
                <a:gd name="T54" fmla="*/ 21 w 256"/>
                <a:gd name="T55" fmla="*/ 234 h 320"/>
                <a:gd name="T56" fmla="*/ 64 w 256"/>
                <a:gd name="T57" fmla="*/ 277 h 320"/>
                <a:gd name="T58" fmla="*/ 43 w 256"/>
                <a:gd name="T59" fmla="*/ 298 h 320"/>
                <a:gd name="T60" fmla="*/ 85 w 256"/>
                <a:gd name="T61" fmla="*/ 298 h 320"/>
                <a:gd name="T62" fmla="*/ 107 w 256"/>
                <a:gd name="T63" fmla="*/ 277 h 320"/>
                <a:gd name="T64" fmla="*/ 85 w 256"/>
                <a:gd name="T65" fmla="*/ 298 h 320"/>
                <a:gd name="T66" fmla="*/ 149 w 256"/>
                <a:gd name="T67" fmla="*/ 277 h 320"/>
                <a:gd name="T68" fmla="*/ 128 w 256"/>
                <a:gd name="T69" fmla="*/ 298 h 320"/>
                <a:gd name="T70" fmla="*/ 235 w 256"/>
                <a:gd name="T71" fmla="*/ 298 h 320"/>
                <a:gd name="T72" fmla="*/ 213 w 256"/>
                <a:gd name="T73" fmla="*/ 277 h 320"/>
                <a:gd name="T74" fmla="*/ 235 w 256"/>
                <a:gd name="T75" fmla="*/ 277 h 320"/>
                <a:gd name="T76" fmla="*/ 128 w 256"/>
                <a:gd name="T77" fmla="*/ 168 h 320"/>
                <a:gd name="T78" fmla="*/ 96 w 256"/>
                <a:gd name="T79" fmla="*/ 162 h 320"/>
                <a:gd name="T80" fmla="*/ 113 w 256"/>
                <a:gd name="T81" fmla="*/ 149 h 320"/>
                <a:gd name="T82" fmla="*/ 136 w 256"/>
                <a:gd name="T83" fmla="*/ 148 h 320"/>
                <a:gd name="T84" fmla="*/ 138 w 256"/>
                <a:gd name="T85" fmla="*/ 135 h 320"/>
                <a:gd name="T86" fmla="*/ 121 w 256"/>
                <a:gd name="T87" fmla="*/ 124 h 320"/>
                <a:gd name="T88" fmla="*/ 100 w 256"/>
                <a:gd name="T89" fmla="*/ 107 h 320"/>
                <a:gd name="T90" fmla="*/ 108 w 256"/>
                <a:gd name="T91" fmla="*/ 75 h 320"/>
                <a:gd name="T92" fmla="*/ 128 w 256"/>
                <a:gd name="T93" fmla="*/ 53 h 320"/>
                <a:gd name="T94" fmla="*/ 139 w 256"/>
                <a:gd name="T95" fmla="*/ 67 h 320"/>
                <a:gd name="T96" fmla="*/ 160 w 256"/>
                <a:gd name="T97" fmla="*/ 74 h 320"/>
                <a:gd name="T98" fmla="*/ 140 w 256"/>
                <a:gd name="T99" fmla="*/ 86 h 320"/>
                <a:gd name="T100" fmla="*/ 121 w 256"/>
                <a:gd name="T101" fmla="*/ 87 h 320"/>
                <a:gd name="T102" fmla="*/ 119 w 256"/>
                <a:gd name="T103" fmla="*/ 99 h 320"/>
                <a:gd name="T104" fmla="*/ 136 w 256"/>
                <a:gd name="T105" fmla="*/ 110 h 320"/>
                <a:gd name="T106" fmla="*/ 161 w 256"/>
                <a:gd name="T107" fmla="*/ 140 h 320"/>
                <a:gd name="T108" fmla="*/ 139 w 256"/>
                <a:gd name="T109" fmla="*/ 167 h 320"/>
                <a:gd name="T110" fmla="*/ 128 w 256"/>
                <a:gd name="T111" fmla="*/ 181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56" h="320">
                  <a:moveTo>
                    <a:pt x="245" y="256"/>
                  </a:moveTo>
                  <a:cubicBezTo>
                    <a:pt x="235" y="256"/>
                    <a:pt x="235" y="256"/>
                    <a:pt x="235" y="256"/>
                  </a:cubicBezTo>
                  <a:cubicBezTo>
                    <a:pt x="235" y="224"/>
                    <a:pt x="235" y="224"/>
                    <a:pt x="235" y="224"/>
                  </a:cubicBezTo>
                  <a:cubicBezTo>
                    <a:pt x="235" y="218"/>
                    <a:pt x="230" y="213"/>
                    <a:pt x="224" y="213"/>
                  </a:cubicBezTo>
                  <a:cubicBezTo>
                    <a:pt x="195" y="213"/>
                    <a:pt x="195" y="213"/>
                    <a:pt x="195" y="213"/>
                  </a:cubicBezTo>
                  <a:cubicBezTo>
                    <a:pt x="225" y="192"/>
                    <a:pt x="245" y="157"/>
                    <a:pt x="245" y="117"/>
                  </a:cubicBezTo>
                  <a:cubicBezTo>
                    <a:pt x="245" y="52"/>
                    <a:pt x="193" y="0"/>
                    <a:pt x="128" y="0"/>
                  </a:cubicBezTo>
                  <a:cubicBezTo>
                    <a:pt x="63" y="0"/>
                    <a:pt x="11" y="52"/>
                    <a:pt x="11" y="117"/>
                  </a:cubicBezTo>
                  <a:cubicBezTo>
                    <a:pt x="11" y="157"/>
                    <a:pt x="31" y="192"/>
                    <a:pt x="61" y="213"/>
                  </a:cubicBezTo>
                  <a:cubicBezTo>
                    <a:pt x="11" y="213"/>
                    <a:pt x="11" y="213"/>
                    <a:pt x="11" y="213"/>
                  </a:cubicBezTo>
                  <a:cubicBezTo>
                    <a:pt x="5" y="213"/>
                    <a:pt x="0" y="218"/>
                    <a:pt x="0" y="224"/>
                  </a:cubicBezTo>
                  <a:cubicBezTo>
                    <a:pt x="0" y="266"/>
                    <a:pt x="0" y="266"/>
                    <a:pt x="0" y="266"/>
                  </a:cubicBezTo>
                  <a:cubicBezTo>
                    <a:pt x="0" y="272"/>
                    <a:pt x="5" y="277"/>
                    <a:pt x="11" y="277"/>
                  </a:cubicBezTo>
                  <a:cubicBezTo>
                    <a:pt x="21" y="277"/>
                    <a:pt x="21" y="277"/>
                    <a:pt x="21" y="277"/>
                  </a:cubicBezTo>
                  <a:cubicBezTo>
                    <a:pt x="21" y="309"/>
                    <a:pt x="21" y="309"/>
                    <a:pt x="21" y="309"/>
                  </a:cubicBezTo>
                  <a:cubicBezTo>
                    <a:pt x="21" y="315"/>
                    <a:pt x="26" y="320"/>
                    <a:pt x="32" y="320"/>
                  </a:cubicBezTo>
                  <a:cubicBezTo>
                    <a:pt x="245" y="320"/>
                    <a:pt x="245" y="320"/>
                    <a:pt x="245" y="320"/>
                  </a:cubicBezTo>
                  <a:cubicBezTo>
                    <a:pt x="251" y="320"/>
                    <a:pt x="256" y="315"/>
                    <a:pt x="256" y="309"/>
                  </a:cubicBezTo>
                  <a:cubicBezTo>
                    <a:pt x="256" y="266"/>
                    <a:pt x="256" y="266"/>
                    <a:pt x="256" y="266"/>
                  </a:cubicBezTo>
                  <a:cubicBezTo>
                    <a:pt x="256" y="260"/>
                    <a:pt x="251" y="256"/>
                    <a:pt x="245" y="256"/>
                  </a:cubicBezTo>
                  <a:close/>
                  <a:moveTo>
                    <a:pt x="213" y="256"/>
                  </a:moveTo>
                  <a:cubicBezTo>
                    <a:pt x="192" y="256"/>
                    <a:pt x="192" y="256"/>
                    <a:pt x="192" y="256"/>
                  </a:cubicBezTo>
                  <a:cubicBezTo>
                    <a:pt x="192" y="234"/>
                    <a:pt x="192" y="234"/>
                    <a:pt x="192" y="234"/>
                  </a:cubicBezTo>
                  <a:cubicBezTo>
                    <a:pt x="213" y="234"/>
                    <a:pt x="213" y="234"/>
                    <a:pt x="213" y="234"/>
                  </a:cubicBezTo>
                  <a:lnTo>
                    <a:pt x="213" y="256"/>
                  </a:lnTo>
                  <a:close/>
                  <a:moveTo>
                    <a:pt x="64" y="256"/>
                  </a:moveTo>
                  <a:cubicBezTo>
                    <a:pt x="64" y="234"/>
                    <a:pt x="64" y="234"/>
                    <a:pt x="64" y="234"/>
                  </a:cubicBezTo>
                  <a:cubicBezTo>
                    <a:pt x="85" y="234"/>
                    <a:pt x="85" y="234"/>
                    <a:pt x="85" y="234"/>
                  </a:cubicBezTo>
                  <a:cubicBezTo>
                    <a:pt x="85" y="256"/>
                    <a:pt x="85" y="256"/>
                    <a:pt x="85" y="256"/>
                  </a:cubicBezTo>
                  <a:lnTo>
                    <a:pt x="64" y="256"/>
                  </a:lnTo>
                  <a:close/>
                  <a:moveTo>
                    <a:pt x="107" y="256"/>
                  </a:moveTo>
                  <a:cubicBezTo>
                    <a:pt x="107" y="234"/>
                    <a:pt x="107" y="234"/>
                    <a:pt x="107" y="234"/>
                  </a:cubicBezTo>
                  <a:cubicBezTo>
                    <a:pt x="128" y="234"/>
                    <a:pt x="128" y="234"/>
                    <a:pt x="128" y="234"/>
                  </a:cubicBezTo>
                  <a:cubicBezTo>
                    <a:pt x="128" y="256"/>
                    <a:pt x="128" y="256"/>
                    <a:pt x="128" y="256"/>
                  </a:cubicBezTo>
                  <a:lnTo>
                    <a:pt x="107" y="256"/>
                  </a:lnTo>
                  <a:close/>
                  <a:moveTo>
                    <a:pt x="149" y="234"/>
                  </a:moveTo>
                  <a:cubicBezTo>
                    <a:pt x="171" y="234"/>
                    <a:pt x="171" y="234"/>
                    <a:pt x="171" y="234"/>
                  </a:cubicBezTo>
                  <a:cubicBezTo>
                    <a:pt x="171" y="256"/>
                    <a:pt x="171" y="256"/>
                    <a:pt x="171" y="256"/>
                  </a:cubicBezTo>
                  <a:cubicBezTo>
                    <a:pt x="149" y="256"/>
                    <a:pt x="149" y="256"/>
                    <a:pt x="149" y="256"/>
                  </a:cubicBezTo>
                  <a:lnTo>
                    <a:pt x="149" y="234"/>
                  </a:lnTo>
                  <a:close/>
                  <a:moveTo>
                    <a:pt x="192" y="277"/>
                  </a:moveTo>
                  <a:cubicBezTo>
                    <a:pt x="192" y="298"/>
                    <a:pt x="192" y="298"/>
                    <a:pt x="192" y="298"/>
                  </a:cubicBezTo>
                  <a:cubicBezTo>
                    <a:pt x="171" y="298"/>
                    <a:pt x="171" y="298"/>
                    <a:pt x="171" y="298"/>
                  </a:cubicBezTo>
                  <a:cubicBezTo>
                    <a:pt x="171" y="277"/>
                    <a:pt x="171" y="277"/>
                    <a:pt x="171" y="277"/>
                  </a:cubicBezTo>
                  <a:lnTo>
                    <a:pt x="192" y="277"/>
                  </a:lnTo>
                  <a:close/>
                  <a:moveTo>
                    <a:pt x="32" y="117"/>
                  </a:moveTo>
                  <a:cubicBezTo>
                    <a:pt x="32" y="64"/>
                    <a:pt x="75" y="21"/>
                    <a:pt x="128" y="21"/>
                  </a:cubicBezTo>
                  <a:cubicBezTo>
                    <a:pt x="181" y="21"/>
                    <a:pt x="224" y="64"/>
                    <a:pt x="224" y="117"/>
                  </a:cubicBezTo>
                  <a:cubicBezTo>
                    <a:pt x="224" y="170"/>
                    <a:pt x="181" y="213"/>
                    <a:pt x="128" y="213"/>
                  </a:cubicBezTo>
                  <a:cubicBezTo>
                    <a:pt x="75" y="213"/>
                    <a:pt x="32" y="170"/>
                    <a:pt x="32" y="117"/>
                  </a:cubicBezTo>
                  <a:close/>
                  <a:moveTo>
                    <a:pt x="21" y="234"/>
                  </a:moveTo>
                  <a:cubicBezTo>
                    <a:pt x="43" y="234"/>
                    <a:pt x="43" y="234"/>
                    <a:pt x="43" y="234"/>
                  </a:cubicBezTo>
                  <a:cubicBezTo>
                    <a:pt x="43" y="256"/>
                    <a:pt x="43" y="256"/>
                    <a:pt x="43" y="256"/>
                  </a:cubicBezTo>
                  <a:cubicBezTo>
                    <a:pt x="32" y="256"/>
                    <a:pt x="32" y="256"/>
                    <a:pt x="32" y="256"/>
                  </a:cubicBezTo>
                  <a:cubicBezTo>
                    <a:pt x="21" y="256"/>
                    <a:pt x="21" y="256"/>
                    <a:pt x="21" y="256"/>
                  </a:cubicBezTo>
                  <a:lnTo>
                    <a:pt x="21" y="234"/>
                  </a:lnTo>
                  <a:close/>
                  <a:moveTo>
                    <a:pt x="43" y="277"/>
                  </a:moveTo>
                  <a:cubicBezTo>
                    <a:pt x="64" y="277"/>
                    <a:pt x="64" y="277"/>
                    <a:pt x="64" y="277"/>
                  </a:cubicBezTo>
                  <a:cubicBezTo>
                    <a:pt x="64" y="298"/>
                    <a:pt x="64" y="298"/>
                    <a:pt x="64" y="298"/>
                  </a:cubicBezTo>
                  <a:cubicBezTo>
                    <a:pt x="43" y="298"/>
                    <a:pt x="43" y="298"/>
                    <a:pt x="43" y="298"/>
                  </a:cubicBezTo>
                  <a:lnTo>
                    <a:pt x="43" y="277"/>
                  </a:lnTo>
                  <a:close/>
                  <a:moveTo>
                    <a:pt x="85" y="298"/>
                  </a:moveTo>
                  <a:cubicBezTo>
                    <a:pt x="85" y="277"/>
                    <a:pt x="85" y="277"/>
                    <a:pt x="85" y="277"/>
                  </a:cubicBezTo>
                  <a:cubicBezTo>
                    <a:pt x="107" y="277"/>
                    <a:pt x="107" y="277"/>
                    <a:pt x="107" y="277"/>
                  </a:cubicBezTo>
                  <a:cubicBezTo>
                    <a:pt x="107" y="298"/>
                    <a:pt x="107" y="298"/>
                    <a:pt x="107" y="298"/>
                  </a:cubicBezTo>
                  <a:lnTo>
                    <a:pt x="85" y="298"/>
                  </a:lnTo>
                  <a:close/>
                  <a:moveTo>
                    <a:pt x="128" y="277"/>
                  </a:moveTo>
                  <a:cubicBezTo>
                    <a:pt x="149" y="277"/>
                    <a:pt x="149" y="277"/>
                    <a:pt x="149" y="277"/>
                  </a:cubicBezTo>
                  <a:cubicBezTo>
                    <a:pt x="149" y="298"/>
                    <a:pt x="149" y="298"/>
                    <a:pt x="149" y="298"/>
                  </a:cubicBezTo>
                  <a:cubicBezTo>
                    <a:pt x="128" y="298"/>
                    <a:pt x="128" y="298"/>
                    <a:pt x="128" y="298"/>
                  </a:cubicBezTo>
                  <a:lnTo>
                    <a:pt x="128" y="277"/>
                  </a:lnTo>
                  <a:close/>
                  <a:moveTo>
                    <a:pt x="235" y="298"/>
                  </a:moveTo>
                  <a:cubicBezTo>
                    <a:pt x="213" y="298"/>
                    <a:pt x="213" y="298"/>
                    <a:pt x="213" y="298"/>
                  </a:cubicBezTo>
                  <a:cubicBezTo>
                    <a:pt x="213" y="277"/>
                    <a:pt x="213" y="277"/>
                    <a:pt x="213" y="277"/>
                  </a:cubicBezTo>
                  <a:cubicBezTo>
                    <a:pt x="224" y="277"/>
                    <a:pt x="224" y="277"/>
                    <a:pt x="224" y="277"/>
                  </a:cubicBezTo>
                  <a:cubicBezTo>
                    <a:pt x="235" y="277"/>
                    <a:pt x="235" y="277"/>
                    <a:pt x="235" y="277"/>
                  </a:cubicBezTo>
                  <a:lnTo>
                    <a:pt x="235" y="298"/>
                  </a:lnTo>
                  <a:close/>
                  <a:moveTo>
                    <a:pt x="128" y="168"/>
                  </a:moveTo>
                  <a:cubicBezTo>
                    <a:pt x="128" y="168"/>
                    <a:pt x="126" y="168"/>
                    <a:pt x="126" y="168"/>
                  </a:cubicBezTo>
                  <a:cubicBezTo>
                    <a:pt x="115" y="168"/>
                    <a:pt x="107" y="166"/>
                    <a:pt x="96" y="162"/>
                  </a:cubicBezTo>
                  <a:cubicBezTo>
                    <a:pt x="96" y="143"/>
                    <a:pt x="96" y="143"/>
                    <a:pt x="96" y="143"/>
                  </a:cubicBezTo>
                  <a:cubicBezTo>
                    <a:pt x="107" y="146"/>
                    <a:pt x="108" y="148"/>
                    <a:pt x="113" y="149"/>
                  </a:cubicBezTo>
                  <a:cubicBezTo>
                    <a:pt x="117" y="150"/>
                    <a:pt x="122" y="151"/>
                    <a:pt x="125" y="151"/>
                  </a:cubicBezTo>
                  <a:cubicBezTo>
                    <a:pt x="130" y="151"/>
                    <a:pt x="133" y="150"/>
                    <a:pt x="136" y="148"/>
                  </a:cubicBezTo>
                  <a:cubicBezTo>
                    <a:pt x="138" y="147"/>
                    <a:pt x="140" y="144"/>
                    <a:pt x="140" y="141"/>
                  </a:cubicBezTo>
                  <a:cubicBezTo>
                    <a:pt x="140" y="139"/>
                    <a:pt x="139" y="137"/>
                    <a:pt x="138" y="135"/>
                  </a:cubicBezTo>
                  <a:cubicBezTo>
                    <a:pt x="137" y="134"/>
                    <a:pt x="135" y="132"/>
                    <a:pt x="133" y="131"/>
                  </a:cubicBezTo>
                  <a:cubicBezTo>
                    <a:pt x="131" y="130"/>
                    <a:pt x="127" y="127"/>
                    <a:pt x="121" y="124"/>
                  </a:cubicBezTo>
                  <a:cubicBezTo>
                    <a:pt x="115" y="122"/>
                    <a:pt x="110" y="119"/>
                    <a:pt x="107" y="116"/>
                  </a:cubicBezTo>
                  <a:cubicBezTo>
                    <a:pt x="104" y="114"/>
                    <a:pt x="102" y="111"/>
                    <a:pt x="100" y="107"/>
                  </a:cubicBezTo>
                  <a:cubicBezTo>
                    <a:pt x="98" y="104"/>
                    <a:pt x="98" y="100"/>
                    <a:pt x="98" y="95"/>
                  </a:cubicBezTo>
                  <a:cubicBezTo>
                    <a:pt x="98" y="86"/>
                    <a:pt x="102" y="80"/>
                    <a:pt x="108" y="75"/>
                  </a:cubicBezTo>
                  <a:cubicBezTo>
                    <a:pt x="112" y="71"/>
                    <a:pt x="117" y="68"/>
                    <a:pt x="128" y="68"/>
                  </a:cubicBezTo>
                  <a:cubicBezTo>
                    <a:pt x="128" y="53"/>
                    <a:pt x="128" y="53"/>
                    <a:pt x="128" y="53"/>
                  </a:cubicBezTo>
                  <a:cubicBezTo>
                    <a:pt x="139" y="53"/>
                    <a:pt x="139" y="53"/>
                    <a:pt x="139" y="53"/>
                  </a:cubicBezTo>
                  <a:cubicBezTo>
                    <a:pt x="139" y="67"/>
                    <a:pt x="139" y="67"/>
                    <a:pt x="139" y="67"/>
                  </a:cubicBezTo>
                  <a:cubicBezTo>
                    <a:pt x="139" y="68"/>
                    <a:pt x="144" y="68"/>
                    <a:pt x="147" y="69"/>
                  </a:cubicBezTo>
                  <a:cubicBezTo>
                    <a:pt x="152" y="70"/>
                    <a:pt x="154" y="72"/>
                    <a:pt x="160" y="74"/>
                  </a:cubicBezTo>
                  <a:cubicBezTo>
                    <a:pt x="153" y="90"/>
                    <a:pt x="153" y="90"/>
                    <a:pt x="153" y="90"/>
                  </a:cubicBezTo>
                  <a:cubicBezTo>
                    <a:pt x="148" y="88"/>
                    <a:pt x="143" y="87"/>
                    <a:pt x="140" y="86"/>
                  </a:cubicBezTo>
                  <a:cubicBezTo>
                    <a:pt x="136" y="85"/>
                    <a:pt x="133" y="85"/>
                    <a:pt x="130" y="85"/>
                  </a:cubicBezTo>
                  <a:cubicBezTo>
                    <a:pt x="126" y="85"/>
                    <a:pt x="123" y="85"/>
                    <a:pt x="121" y="87"/>
                  </a:cubicBezTo>
                  <a:cubicBezTo>
                    <a:pt x="119" y="89"/>
                    <a:pt x="117" y="91"/>
                    <a:pt x="117" y="94"/>
                  </a:cubicBezTo>
                  <a:cubicBezTo>
                    <a:pt x="117" y="96"/>
                    <a:pt x="118" y="98"/>
                    <a:pt x="119" y="99"/>
                  </a:cubicBezTo>
                  <a:cubicBezTo>
                    <a:pt x="120" y="101"/>
                    <a:pt x="121" y="102"/>
                    <a:pt x="123" y="103"/>
                  </a:cubicBezTo>
                  <a:cubicBezTo>
                    <a:pt x="125" y="104"/>
                    <a:pt x="129" y="107"/>
                    <a:pt x="136" y="110"/>
                  </a:cubicBezTo>
                  <a:cubicBezTo>
                    <a:pt x="145" y="114"/>
                    <a:pt x="151" y="119"/>
                    <a:pt x="155" y="123"/>
                  </a:cubicBezTo>
                  <a:cubicBezTo>
                    <a:pt x="158" y="128"/>
                    <a:pt x="161" y="133"/>
                    <a:pt x="161" y="140"/>
                  </a:cubicBezTo>
                  <a:cubicBezTo>
                    <a:pt x="161" y="148"/>
                    <a:pt x="159" y="155"/>
                    <a:pt x="153" y="160"/>
                  </a:cubicBezTo>
                  <a:cubicBezTo>
                    <a:pt x="148" y="164"/>
                    <a:pt x="139" y="166"/>
                    <a:pt x="139" y="167"/>
                  </a:cubicBezTo>
                  <a:cubicBezTo>
                    <a:pt x="139" y="181"/>
                    <a:pt x="139" y="181"/>
                    <a:pt x="139" y="181"/>
                  </a:cubicBezTo>
                  <a:cubicBezTo>
                    <a:pt x="128" y="181"/>
                    <a:pt x="128" y="181"/>
                    <a:pt x="128" y="181"/>
                  </a:cubicBezTo>
                  <a:lnTo>
                    <a:pt x="128"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400" dirty="0"/>
            </a:p>
          </p:txBody>
        </p:sp>
      </p:grpSp>
      <p:grpSp>
        <p:nvGrpSpPr>
          <p:cNvPr id="75" name="Group 252"/>
          <p:cNvGrpSpPr>
            <a:grpSpLocks noChangeAspect="1"/>
          </p:cNvGrpSpPr>
          <p:nvPr/>
        </p:nvGrpSpPr>
        <p:grpSpPr bwMode="auto">
          <a:xfrm>
            <a:off x="2396476" y="4032276"/>
            <a:ext cx="672778" cy="672778"/>
            <a:chOff x="5024" y="718"/>
            <a:chExt cx="340" cy="340"/>
          </a:xfrm>
          <a:solidFill>
            <a:schemeClr val="bg1"/>
          </a:solidFill>
        </p:grpSpPr>
        <p:sp>
          <p:nvSpPr>
            <p:cNvPr id="76" name="Freeform 253"/>
            <p:cNvSpPr>
              <a:spLocks/>
            </p:cNvSpPr>
            <p:nvPr/>
          </p:nvSpPr>
          <p:spPr bwMode="auto">
            <a:xfrm>
              <a:off x="5088" y="782"/>
              <a:ext cx="212" cy="212"/>
            </a:xfrm>
            <a:custGeom>
              <a:avLst/>
              <a:gdLst>
                <a:gd name="T0" fmla="*/ 181 w 320"/>
                <a:gd name="T1" fmla="*/ 320 h 320"/>
                <a:gd name="T2" fmla="*/ 181 w 320"/>
                <a:gd name="T3" fmla="*/ 320 h 320"/>
                <a:gd name="T4" fmla="*/ 171 w 320"/>
                <a:gd name="T5" fmla="*/ 311 h 320"/>
                <a:gd name="T6" fmla="*/ 126 w 320"/>
                <a:gd name="T7" fmla="*/ 63 h 320"/>
                <a:gd name="T8" fmla="*/ 95 w 320"/>
                <a:gd name="T9" fmla="*/ 194 h 320"/>
                <a:gd name="T10" fmla="*/ 85 w 320"/>
                <a:gd name="T11" fmla="*/ 202 h 320"/>
                <a:gd name="T12" fmla="*/ 75 w 320"/>
                <a:gd name="T13" fmla="*/ 195 h 320"/>
                <a:gd name="T14" fmla="*/ 60 w 320"/>
                <a:gd name="T15" fmla="*/ 152 h 320"/>
                <a:gd name="T16" fmla="*/ 51 w 320"/>
                <a:gd name="T17" fmla="*/ 166 h 320"/>
                <a:gd name="T18" fmla="*/ 42 w 320"/>
                <a:gd name="T19" fmla="*/ 170 h 320"/>
                <a:gd name="T20" fmla="*/ 10 w 320"/>
                <a:gd name="T21" fmla="*/ 170 h 320"/>
                <a:gd name="T22" fmla="*/ 0 w 320"/>
                <a:gd name="T23" fmla="*/ 160 h 320"/>
                <a:gd name="T24" fmla="*/ 10 w 320"/>
                <a:gd name="T25" fmla="*/ 149 h 320"/>
                <a:gd name="T26" fmla="*/ 37 w 320"/>
                <a:gd name="T27" fmla="*/ 149 h 320"/>
                <a:gd name="T28" fmla="*/ 55 w 320"/>
                <a:gd name="T29" fmla="*/ 122 h 320"/>
                <a:gd name="T30" fmla="*/ 65 w 320"/>
                <a:gd name="T31" fmla="*/ 117 h 320"/>
                <a:gd name="T32" fmla="*/ 74 w 320"/>
                <a:gd name="T33" fmla="*/ 124 h 320"/>
                <a:gd name="T34" fmla="*/ 83 w 320"/>
                <a:gd name="T35" fmla="*/ 153 h 320"/>
                <a:gd name="T36" fmla="*/ 117 w 320"/>
                <a:gd name="T37" fmla="*/ 8 h 320"/>
                <a:gd name="T38" fmla="*/ 128 w 320"/>
                <a:gd name="T39" fmla="*/ 0 h 320"/>
                <a:gd name="T40" fmla="*/ 138 w 320"/>
                <a:gd name="T41" fmla="*/ 8 h 320"/>
                <a:gd name="T42" fmla="*/ 182 w 320"/>
                <a:gd name="T43" fmla="*/ 253 h 320"/>
                <a:gd name="T44" fmla="*/ 213 w 320"/>
                <a:gd name="T45" fmla="*/ 104 h 320"/>
                <a:gd name="T46" fmla="*/ 223 w 320"/>
                <a:gd name="T47" fmla="*/ 96 h 320"/>
                <a:gd name="T48" fmla="*/ 234 w 320"/>
                <a:gd name="T49" fmla="*/ 103 h 320"/>
                <a:gd name="T50" fmla="*/ 254 w 320"/>
                <a:gd name="T51" fmla="*/ 164 h 320"/>
                <a:gd name="T52" fmla="*/ 256 w 320"/>
                <a:gd name="T53" fmla="*/ 157 h 320"/>
                <a:gd name="T54" fmla="*/ 266 w 320"/>
                <a:gd name="T55" fmla="*/ 149 h 320"/>
                <a:gd name="T56" fmla="*/ 309 w 320"/>
                <a:gd name="T57" fmla="*/ 149 h 320"/>
                <a:gd name="T58" fmla="*/ 320 w 320"/>
                <a:gd name="T59" fmla="*/ 160 h 320"/>
                <a:gd name="T60" fmla="*/ 309 w 320"/>
                <a:gd name="T61" fmla="*/ 170 h 320"/>
                <a:gd name="T62" fmla="*/ 275 w 320"/>
                <a:gd name="T63" fmla="*/ 170 h 320"/>
                <a:gd name="T64" fmla="*/ 266 w 320"/>
                <a:gd name="T65" fmla="*/ 205 h 320"/>
                <a:gd name="T66" fmla="*/ 256 w 320"/>
                <a:gd name="T67" fmla="*/ 213 h 320"/>
                <a:gd name="T68" fmla="*/ 246 w 320"/>
                <a:gd name="T69" fmla="*/ 206 h 320"/>
                <a:gd name="T70" fmla="*/ 226 w 320"/>
                <a:gd name="T71" fmla="*/ 147 h 320"/>
                <a:gd name="T72" fmla="*/ 191 w 320"/>
                <a:gd name="T73" fmla="*/ 311 h 320"/>
                <a:gd name="T74" fmla="*/ 181 w 320"/>
                <a:gd name="T75" fmla="*/ 32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320">
                  <a:moveTo>
                    <a:pt x="181" y="320"/>
                  </a:moveTo>
                  <a:cubicBezTo>
                    <a:pt x="181" y="320"/>
                    <a:pt x="181" y="320"/>
                    <a:pt x="181" y="320"/>
                  </a:cubicBezTo>
                  <a:cubicBezTo>
                    <a:pt x="176" y="320"/>
                    <a:pt x="171" y="316"/>
                    <a:pt x="171" y="311"/>
                  </a:cubicBezTo>
                  <a:cubicBezTo>
                    <a:pt x="126" y="63"/>
                    <a:pt x="126" y="63"/>
                    <a:pt x="126" y="63"/>
                  </a:cubicBezTo>
                  <a:cubicBezTo>
                    <a:pt x="95" y="194"/>
                    <a:pt x="95" y="194"/>
                    <a:pt x="95" y="194"/>
                  </a:cubicBezTo>
                  <a:cubicBezTo>
                    <a:pt x="94" y="199"/>
                    <a:pt x="90" y="202"/>
                    <a:pt x="85" y="202"/>
                  </a:cubicBezTo>
                  <a:cubicBezTo>
                    <a:pt x="81" y="203"/>
                    <a:pt x="76" y="200"/>
                    <a:pt x="75" y="195"/>
                  </a:cubicBezTo>
                  <a:cubicBezTo>
                    <a:pt x="60" y="152"/>
                    <a:pt x="60" y="152"/>
                    <a:pt x="60" y="152"/>
                  </a:cubicBezTo>
                  <a:cubicBezTo>
                    <a:pt x="51" y="166"/>
                    <a:pt x="51" y="166"/>
                    <a:pt x="51" y="166"/>
                  </a:cubicBezTo>
                  <a:cubicBezTo>
                    <a:pt x="49" y="169"/>
                    <a:pt x="46" y="170"/>
                    <a:pt x="42" y="170"/>
                  </a:cubicBezTo>
                  <a:cubicBezTo>
                    <a:pt x="10" y="170"/>
                    <a:pt x="10" y="170"/>
                    <a:pt x="10" y="170"/>
                  </a:cubicBezTo>
                  <a:cubicBezTo>
                    <a:pt x="4" y="170"/>
                    <a:pt x="0" y="166"/>
                    <a:pt x="0" y="160"/>
                  </a:cubicBezTo>
                  <a:cubicBezTo>
                    <a:pt x="0" y="154"/>
                    <a:pt x="4" y="149"/>
                    <a:pt x="10" y="149"/>
                  </a:cubicBezTo>
                  <a:cubicBezTo>
                    <a:pt x="37" y="149"/>
                    <a:pt x="37" y="149"/>
                    <a:pt x="37" y="149"/>
                  </a:cubicBezTo>
                  <a:cubicBezTo>
                    <a:pt x="55" y="122"/>
                    <a:pt x="55" y="122"/>
                    <a:pt x="55" y="122"/>
                  </a:cubicBezTo>
                  <a:cubicBezTo>
                    <a:pt x="57" y="118"/>
                    <a:pt x="61" y="117"/>
                    <a:pt x="65" y="117"/>
                  </a:cubicBezTo>
                  <a:cubicBezTo>
                    <a:pt x="69" y="118"/>
                    <a:pt x="72" y="120"/>
                    <a:pt x="74" y="124"/>
                  </a:cubicBezTo>
                  <a:cubicBezTo>
                    <a:pt x="83" y="153"/>
                    <a:pt x="83" y="153"/>
                    <a:pt x="83" y="153"/>
                  </a:cubicBezTo>
                  <a:cubicBezTo>
                    <a:pt x="117" y="8"/>
                    <a:pt x="117" y="8"/>
                    <a:pt x="117" y="8"/>
                  </a:cubicBezTo>
                  <a:cubicBezTo>
                    <a:pt x="118" y="3"/>
                    <a:pt x="123" y="0"/>
                    <a:pt x="128" y="0"/>
                  </a:cubicBezTo>
                  <a:cubicBezTo>
                    <a:pt x="133" y="0"/>
                    <a:pt x="137" y="3"/>
                    <a:pt x="138" y="8"/>
                  </a:cubicBezTo>
                  <a:cubicBezTo>
                    <a:pt x="182" y="253"/>
                    <a:pt x="182" y="253"/>
                    <a:pt x="182" y="253"/>
                  </a:cubicBezTo>
                  <a:cubicBezTo>
                    <a:pt x="213" y="104"/>
                    <a:pt x="213" y="104"/>
                    <a:pt x="213" y="104"/>
                  </a:cubicBezTo>
                  <a:cubicBezTo>
                    <a:pt x="214" y="99"/>
                    <a:pt x="218" y="96"/>
                    <a:pt x="223" y="96"/>
                  </a:cubicBezTo>
                  <a:cubicBezTo>
                    <a:pt x="228" y="95"/>
                    <a:pt x="232" y="98"/>
                    <a:pt x="234" y="103"/>
                  </a:cubicBezTo>
                  <a:cubicBezTo>
                    <a:pt x="254" y="164"/>
                    <a:pt x="254" y="164"/>
                    <a:pt x="254" y="164"/>
                  </a:cubicBezTo>
                  <a:cubicBezTo>
                    <a:pt x="256" y="157"/>
                    <a:pt x="256" y="157"/>
                    <a:pt x="256" y="157"/>
                  </a:cubicBezTo>
                  <a:cubicBezTo>
                    <a:pt x="257" y="152"/>
                    <a:pt x="261" y="149"/>
                    <a:pt x="266" y="149"/>
                  </a:cubicBezTo>
                  <a:cubicBezTo>
                    <a:pt x="309" y="149"/>
                    <a:pt x="309" y="149"/>
                    <a:pt x="309" y="149"/>
                  </a:cubicBezTo>
                  <a:cubicBezTo>
                    <a:pt x="315" y="149"/>
                    <a:pt x="320" y="154"/>
                    <a:pt x="320" y="160"/>
                  </a:cubicBezTo>
                  <a:cubicBezTo>
                    <a:pt x="320" y="166"/>
                    <a:pt x="315" y="170"/>
                    <a:pt x="309" y="170"/>
                  </a:cubicBezTo>
                  <a:cubicBezTo>
                    <a:pt x="275" y="170"/>
                    <a:pt x="275" y="170"/>
                    <a:pt x="275" y="170"/>
                  </a:cubicBezTo>
                  <a:cubicBezTo>
                    <a:pt x="266" y="205"/>
                    <a:pt x="266" y="205"/>
                    <a:pt x="266" y="205"/>
                  </a:cubicBezTo>
                  <a:cubicBezTo>
                    <a:pt x="265" y="210"/>
                    <a:pt x="261" y="213"/>
                    <a:pt x="256" y="213"/>
                  </a:cubicBezTo>
                  <a:cubicBezTo>
                    <a:pt x="251" y="213"/>
                    <a:pt x="247" y="210"/>
                    <a:pt x="246" y="206"/>
                  </a:cubicBezTo>
                  <a:cubicBezTo>
                    <a:pt x="226" y="147"/>
                    <a:pt x="226" y="147"/>
                    <a:pt x="226" y="147"/>
                  </a:cubicBezTo>
                  <a:cubicBezTo>
                    <a:pt x="191" y="311"/>
                    <a:pt x="191" y="311"/>
                    <a:pt x="191" y="311"/>
                  </a:cubicBezTo>
                  <a:cubicBezTo>
                    <a:pt x="190" y="316"/>
                    <a:pt x="186" y="320"/>
                    <a:pt x="181" y="32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77" name="Freeform 254"/>
            <p:cNvSpPr>
              <a:spLocks noEditPoints="1"/>
            </p:cNvSpPr>
            <p:nvPr/>
          </p:nvSpPr>
          <p:spPr bwMode="auto">
            <a:xfrm>
              <a:off x="5024" y="718"/>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78" name="Group 977"/>
          <p:cNvGrpSpPr>
            <a:grpSpLocks noChangeAspect="1"/>
          </p:cNvGrpSpPr>
          <p:nvPr/>
        </p:nvGrpSpPr>
        <p:grpSpPr bwMode="auto">
          <a:xfrm>
            <a:off x="2997933" y="1624456"/>
            <a:ext cx="688042" cy="688042"/>
            <a:chOff x="1925" y="3985"/>
            <a:chExt cx="340" cy="340"/>
          </a:xfrm>
          <a:solidFill>
            <a:schemeClr val="bg1"/>
          </a:solidFill>
        </p:grpSpPr>
        <p:sp>
          <p:nvSpPr>
            <p:cNvPr id="79" name="Freeform 978"/>
            <p:cNvSpPr>
              <a:spLocks noEditPoints="1"/>
            </p:cNvSpPr>
            <p:nvPr/>
          </p:nvSpPr>
          <p:spPr bwMode="auto">
            <a:xfrm>
              <a:off x="2017" y="4049"/>
              <a:ext cx="156" cy="212"/>
            </a:xfrm>
            <a:custGeom>
              <a:avLst/>
              <a:gdLst>
                <a:gd name="T0" fmla="*/ 118 w 235"/>
                <a:gd name="T1" fmla="*/ 0 h 320"/>
                <a:gd name="T2" fmla="*/ 118 w 235"/>
                <a:gd name="T3" fmla="*/ 0 h 320"/>
                <a:gd name="T4" fmla="*/ 117 w 235"/>
                <a:gd name="T5" fmla="*/ 0 h 320"/>
                <a:gd name="T6" fmla="*/ 0 w 235"/>
                <a:gd name="T7" fmla="*/ 117 h 320"/>
                <a:gd name="T8" fmla="*/ 17 w 235"/>
                <a:gd name="T9" fmla="*/ 176 h 320"/>
                <a:gd name="T10" fmla="*/ 109 w 235"/>
                <a:gd name="T11" fmla="*/ 315 h 320"/>
                <a:gd name="T12" fmla="*/ 117 w 235"/>
                <a:gd name="T13" fmla="*/ 320 h 320"/>
                <a:gd name="T14" fmla="*/ 118 w 235"/>
                <a:gd name="T15" fmla="*/ 320 h 320"/>
                <a:gd name="T16" fmla="*/ 118 w 235"/>
                <a:gd name="T17" fmla="*/ 320 h 320"/>
                <a:gd name="T18" fmla="*/ 127 w 235"/>
                <a:gd name="T19" fmla="*/ 315 h 320"/>
                <a:gd name="T20" fmla="*/ 219 w 235"/>
                <a:gd name="T21" fmla="*/ 176 h 320"/>
                <a:gd name="T22" fmla="*/ 235 w 235"/>
                <a:gd name="T23" fmla="*/ 117 h 320"/>
                <a:gd name="T24" fmla="*/ 118 w 235"/>
                <a:gd name="T25" fmla="*/ 0 h 320"/>
                <a:gd name="T26" fmla="*/ 201 w 235"/>
                <a:gd name="T27" fmla="*/ 164 h 320"/>
                <a:gd name="T28" fmla="*/ 118 w 235"/>
                <a:gd name="T29" fmla="*/ 290 h 320"/>
                <a:gd name="T30" fmla="*/ 35 w 235"/>
                <a:gd name="T31" fmla="*/ 165 h 320"/>
                <a:gd name="T32" fmla="*/ 22 w 235"/>
                <a:gd name="T33" fmla="*/ 117 h 320"/>
                <a:gd name="T34" fmla="*/ 117 w 235"/>
                <a:gd name="T35" fmla="*/ 21 h 320"/>
                <a:gd name="T36" fmla="*/ 118 w 235"/>
                <a:gd name="T37" fmla="*/ 21 h 320"/>
                <a:gd name="T38" fmla="*/ 118 w 235"/>
                <a:gd name="T39" fmla="*/ 21 h 320"/>
                <a:gd name="T40" fmla="*/ 213 w 235"/>
                <a:gd name="T41" fmla="*/ 117 h 320"/>
                <a:gd name="T42" fmla="*/ 201 w 235"/>
                <a:gd name="T43" fmla="*/ 164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5" h="320">
                  <a:moveTo>
                    <a:pt x="118" y="0"/>
                  </a:moveTo>
                  <a:cubicBezTo>
                    <a:pt x="118" y="0"/>
                    <a:pt x="118" y="0"/>
                    <a:pt x="118" y="0"/>
                  </a:cubicBezTo>
                  <a:cubicBezTo>
                    <a:pt x="118" y="0"/>
                    <a:pt x="117" y="0"/>
                    <a:pt x="117" y="0"/>
                  </a:cubicBezTo>
                  <a:cubicBezTo>
                    <a:pt x="53" y="0"/>
                    <a:pt x="0" y="52"/>
                    <a:pt x="0" y="117"/>
                  </a:cubicBezTo>
                  <a:cubicBezTo>
                    <a:pt x="0" y="139"/>
                    <a:pt x="5" y="156"/>
                    <a:pt x="17" y="176"/>
                  </a:cubicBezTo>
                  <a:cubicBezTo>
                    <a:pt x="109" y="315"/>
                    <a:pt x="109" y="315"/>
                    <a:pt x="109" y="315"/>
                  </a:cubicBezTo>
                  <a:cubicBezTo>
                    <a:pt x="111" y="318"/>
                    <a:pt x="114" y="320"/>
                    <a:pt x="117" y="320"/>
                  </a:cubicBezTo>
                  <a:cubicBezTo>
                    <a:pt x="117" y="320"/>
                    <a:pt x="118" y="320"/>
                    <a:pt x="118" y="320"/>
                  </a:cubicBezTo>
                  <a:cubicBezTo>
                    <a:pt x="118" y="320"/>
                    <a:pt x="118" y="320"/>
                    <a:pt x="118" y="320"/>
                  </a:cubicBezTo>
                  <a:cubicBezTo>
                    <a:pt x="121" y="320"/>
                    <a:pt x="125" y="318"/>
                    <a:pt x="127" y="315"/>
                  </a:cubicBezTo>
                  <a:cubicBezTo>
                    <a:pt x="219" y="176"/>
                    <a:pt x="219" y="176"/>
                    <a:pt x="219" y="176"/>
                  </a:cubicBezTo>
                  <a:cubicBezTo>
                    <a:pt x="230" y="156"/>
                    <a:pt x="235" y="139"/>
                    <a:pt x="235" y="117"/>
                  </a:cubicBezTo>
                  <a:cubicBezTo>
                    <a:pt x="235" y="52"/>
                    <a:pt x="182" y="0"/>
                    <a:pt x="118" y="0"/>
                  </a:cubicBezTo>
                  <a:close/>
                  <a:moveTo>
                    <a:pt x="201" y="164"/>
                  </a:moveTo>
                  <a:cubicBezTo>
                    <a:pt x="118" y="290"/>
                    <a:pt x="118" y="290"/>
                    <a:pt x="118" y="290"/>
                  </a:cubicBezTo>
                  <a:cubicBezTo>
                    <a:pt x="35" y="165"/>
                    <a:pt x="35" y="165"/>
                    <a:pt x="35" y="165"/>
                  </a:cubicBezTo>
                  <a:cubicBezTo>
                    <a:pt x="25" y="149"/>
                    <a:pt x="22" y="135"/>
                    <a:pt x="22" y="117"/>
                  </a:cubicBezTo>
                  <a:cubicBezTo>
                    <a:pt x="22" y="64"/>
                    <a:pt x="65" y="21"/>
                    <a:pt x="117" y="21"/>
                  </a:cubicBezTo>
                  <a:cubicBezTo>
                    <a:pt x="117" y="21"/>
                    <a:pt x="118" y="21"/>
                    <a:pt x="118" y="21"/>
                  </a:cubicBezTo>
                  <a:cubicBezTo>
                    <a:pt x="118" y="21"/>
                    <a:pt x="118" y="21"/>
                    <a:pt x="118" y="21"/>
                  </a:cubicBezTo>
                  <a:cubicBezTo>
                    <a:pt x="170" y="21"/>
                    <a:pt x="213" y="64"/>
                    <a:pt x="213" y="117"/>
                  </a:cubicBezTo>
                  <a:cubicBezTo>
                    <a:pt x="213" y="135"/>
                    <a:pt x="210" y="149"/>
                    <a:pt x="201" y="16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0" name="Freeform 979"/>
            <p:cNvSpPr>
              <a:spLocks noEditPoints="1"/>
            </p:cNvSpPr>
            <p:nvPr/>
          </p:nvSpPr>
          <p:spPr bwMode="auto">
            <a:xfrm>
              <a:off x="2059" y="4091"/>
              <a:ext cx="71" cy="71"/>
            </a:xfrm>
            <a:custGeom>
              <a:avLst/>
              <a:gdLst>
                <a:gd name="T0" fmla="*/ 54 w 107"/>
                <a:gd name="T1" fmla="*/ 0 h 106"/>
                <a:gd name="T2" fmla="*/ 0 w 107"/>
                <a:gd name="T3" fmla="*/ 53 h 106"/>
                <a:gd name="T4" fmla="*/ 54 w 107"/>
                <a:gd name="T5" fmla="*/ 106 h 106"/>
                <a:gd name="T6" fmla="*/ 107 w 107"/>
                <a:gd name="T7" fmla="*/ 53 h 106"/>
                <a:gd name="T8" fmla="*/ 54 w 107"/>
                <a:gd name="T9" fmla="*/ 0 h 106"/>
                <a:gd name="T10" fmla="*/ 54 w 107"/>
                <a:gd name="T11" fmla="*/ 85 h 106"/>
                <a:gd name="T12" fmla="*/ 22 w 107"/>
                <a:gd name="T13" fmla="*/ 53 h 106"/>
                <a:gd name="T14" fmla="*/ 54 w 107"/>
                <a:gd name="T15" fmla="*/ 21 h 106"/>
                <a:gd name="T16" fmla="*/ 86 w 107"/>
                <a:gd name="T17" fmla="*/ 53 h 106"/>
                <a:gd name="T18" fmla="*/ 54 w 107"/>
                <a:gd name="T19" fmla="*/ 8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106">
                  <a:moveTo>
                    <a:pt x="54" y="0"/>
                  </a:moveTo>
                  <a:cubicBezTo>
                    <a:pt x="24" y="0"/>
                    <a:pt x="0" y="24"/>
                    <a:pt x="0" y="53"/>
                  </a:cubicBezTo>
                  <a:cubicBezTo>
                    <a:pt x="0" y="82"/>
                    <a:pt x="24" y="106"/>
                    <a:pt x="54" y="106"/>
                  </a:cubicBezTo>
                  <a:cubicBezTo>
                    <a:pt x="83" y="106"/>
                    <a:pt x="107" y="82"/>
                    <a:pt x="107" y="53"/>
                  </a:cubicBezTo>
                  <a:cubicBezTo>
                    <a:pt x="107" y="24"/>
                    <a:pt x="83" y="0"/>
                    <a:pt x="54" y="0"/>
                  </a:cubicBezTo>
                  <a:close/>
                  <a:moveTo>
                    <a:pt x="54" y="85"/>
                  </a:moveTo>
                  <a:cubicBezTo>
                    <a:pt x="36" y="85"/>
                    <a:pt x="22" y="71"/>
                    <a:pt x="22" y="53"/>
                  </a:cubicBezTo>
                  <a:cubicBezTo>
                    <a:pt x="22" y="35"/>
                    <a:pt x="36" y="21"/>
                    <a:pt x="54" y="21"/>
                  </a:cubicBezTo>
                  <a:cubicBezTo>
                    <a:pt x="71" y="21"/>
                    <a:pt x="86" y="35"/>
                    <a:pt x="86" y="53"/>
                  </a:cubicBezTo>
                  <a:cubicBezTo>
                    <a:pt x="86" y="71"/>
                    <a:pt x="71" y="85"/>
                    <a:pt x="54" y="8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1" name="Freeform 980"/>
            <p:cNvSpPr>
              <a:spLocks noEditPoints="1"/>
            </p:cNvSpPr>
            <p:nvPr/>
          </p:nvSpPr>
          <p:spPr bwMode="auto">
            <a:xfrm>
              <a:off x="1925" y="3985"/>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grpSp>
        <p:nvGrpSpPr>
          <p:cNvPr id="82" name="Group 669"/>
          <p:cNvGrpSpPr>
            <a:grpSpLocks noChangeAspect="1"/>
          </p:cNvGrpSpPr>
          <p:nvPr/>
        </p:nvGrpSpPr>
        <p:grpSpPr bwMode="auto">
          <a:xfrm>
            <a:off x="5577003" y="1842526"/>
            <a:ext cx="708758" cy="708758"/>
            <a:chOff x="1910" y="2326"/>
            <a:chExt cx="340" cy="340"/>
          </a:xfrm>
          <a:solidFill>
            <a:schemeClr val="bg1"/>
          </a:solidFill>
        </p:grpSpPr>
        <p:sp>
          <p:nvSpPr>
            <p:cNvPr id="83" name="Freeform 670"/>
            <p:cNvSpPr>
              <a:spLocks noEditPoints="1"/>
            </p:cNvSpPr>
            <p:nvPr/>
          </p:nvSpPr>
          <p:spPr bwMode="auto">
            <a:xfrm>
              <a:off x="1910" y="2326"/>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4" name="Freeform 671"/>
            <p:cNvSpPr>
              <a:spLocks noEditPoints="1"/>
            </p:cNvSpPr>
            <p:nvPr/>
          </p:nvSpPr>
          <p:spPr bwMode="auto">
            <a:xfrm>
              <a:off x="1973" y="2390"/>
              <a:ext cx="214" cy="212"/>
            </a:xfrm>
            <a:custGeom>
              <a:avLst/>
              <a:gdLst>
                <a:gd name="T0" fmla="*/ 298 w 322"/>
                <a:gd name="T1" fmla="*/ 67 h 320"/>
                <a:gd name="T2" fmla="*/ 246 w 322"/>
                <a:gd name="T3" fmla="*/ 55 h 320"/>
                <a:gd name="T4" fmla="*/ 246 w 322"/>
                <a:gd name="T5" fmla="*/ 10 h 320"/>
                <a:gd name="T6" fmla="*/ 235 w 322"/>
                <a:gd name="T7" fmla="*/ 0 h 320"/>
                <a:gd name="T8" fmla="*/ 86 w 322"/>
                <a:gd name="T9" fmla="*/ 0 h 320"/>
                <a:gd name="T10" fmla="*/ 75 w 322"/>
                <a:gd name="T11" fmla="*/ 10 h 320"/>
                <a:gd name="T12" fmla="*/ 76 w 322"/>
                <a:gd name="T13" fmla="*/ 55 h 320"/>
                <a:gd name="T14" fmla="*/ 23 w 322"/>
                <a:gd name="T15" fmla="*/ 67 h 320"/>
                <a:gd name="T16" fmla="*/ 52 w 322"/>
                <a:gd name="T17" fmla="*/ 177 h 320"/>
                <a:gd name="T18" fmla="*/ 104 w 322"/>
                <a:gd name="T19" fmla="*/ 213 h 320"/>
                <a:gd name="T20" fmla="*/ 107 w 322"/>
                <a:gd name="T21" fmla="*/ 213 h 320"/>
                <a:gd name="T22" fmla="*/ 109 w 322"/>
                <a:gd name="T23" fmla="*/ 213 h 320"/>
                <a:gd name="T24" fmla="*/ 121 w 322"/>
                <a:gd name="T25" fmla="*/ 227 h 320"/>
                <a:gd name="T26" fmla="*/ 146 w 322"/>
                <a:gd name="T27" fmla="*/ 243 h 320"/>
                <a:gd name="T28" fmla="*/ 119 w 322"/>
                <a:gd name="T29" fmla="*/ 305 h 320"/>
                <a:gd name="T30" fmla="*/ 120 w 322"/>
                <a:gd name="T31" fmla="*/ 315 h 320"/>
                <a:gd name="T32" fmla="*/ 129 w 322"/>
                <a:gd name="T33" fmla="*/ 320 h 320"/>
                <a:gd name="T34" fmla="*/ 193 w 322"/>
                <a:gd name="T35" fmla="*/ 320 h 320"/>
                <a:gd name="T36" fmla="*/ 202 w 322"/>
                <a:gd name="T37" fmla="*/ 315 h 320"/>
                <a:gd name="T38" fmla="*/ 202 w 322"/>
                <a:gd name="T39" fmla="*/ 305 h 320"/>
                <a:gd name="T40" fmla="*/ 176 w 322"/>
                <a:gd name="T41" fmla="*/ 243 h 320"/>
                <a:gd name="T42" fmla="*/ 201 w 322"/>
                <a:gd name="T43" fmla="*/ 227 h 320"/>
                <a:gd name="T44" fmla="*/ 212 w 322"/>
                <a:gd name="T45" fmla="*/ 213 h 320"/>
                <a:gd name="T46" fmla="*/ 214 w 322"/>
                <a:gd name="T47" fmla="*/ 213 h 320"/>
                <a:gd name="T48" fmla="*/ 217 w 322"/>
                <a:gd name="T49" fmla="*/ 213 h 320"/>
                <a:gd name="T50" fmla="*/ 270 w 322"/>
                <a:gd name="T51" fmla="*/ 177 h 320"/>
                <a:gd name="T52" fmla="*/ 298 w 322"/>
                <a:gd name="T53" fmla="*/ 67 h 320"/>
                <a:gd name="T54" fmla="*/ 66 w 322"/>
                <a:gd name="T55" fmla="*/ 161 h 320"/>
                <a:gd name="T56" fmla="*/ 39 w 322"/>
                <a:gd name="T57" fmla="*/ 81 h 320"/>
                <a:gd name="T58" fmla="*/ 77 w 322"/>
                <a:gd name="T59" fmla="*/ 77 h 320"/>
                <a:gd name="T60" fmla="*/ 97 w 322"/>
                <a:gd name="T61" fmla="*/ 186 h 320"/>
                <a:gd name="T62" fmla="*/ 66 w 322"/>
                <a:gd name="T63" fmla="*/ 161 h 320"/>
                <a:gd name="T64" fmla="*/ 145 w 322"/>
                <a:gd name="T65" fmla="*/ 298 h 320"/>
                <a:gd name="T66" fmla="*/ 161 w 322"/>
                <a:gd name="T67" fmla="*/ 262 h 320"/>
                <a:gd name="T68" fmla="*/ 176 w 322"/>
                <a:gd name="T69" fmla="*/ 298 h 320"/>
                <a:gd name="T70" fmla="*/ 145 w 322"/>
                <a:gd name="T71" fmla="*/ 298 h 320"/>
                <a:gd name="T72" fmla="*/ 185 w 322"/>
                <a:gd name="T73" fmla="*/ 213 h 320"/>
                <a:gd name="T74" fmla="*/ 161 w 322"/>
                <a:gd name="T75" fmla="*/ 224 h 320"/>
                <a:gd name="T76" fmla="*/ 136 w 322"/>
                <a:gd name="T77" fmla="*/ 213 h 320"/>
                <a:gd name="T78" fmla="*/ 96 w 322"/>
                <a:gd name="T79" fmla="*/ 21 h 320"/>
                <a:gd name="T80" fmla="*/ 225 w 322"/>
                <a:gd name="T81" fmla="*/ 21 h 320"/>
                <a:gd name="T82" fmla="*/ 185 w 322"/>
                <a:gd name="T83" fmla="*/ 213 h 320"/>
                <a:gd name="T84" fmla="*/ 255 w 322"/>
                <a:gd name="T85" fmla="*/ 161 h 320"/>
                <a:gd name="T86" fmla="*/ 225 w 322"/>
                <a:gd name="T87" fmla="*/ 186 h 320"/>
                <a:gd name="T88" fmla="*/ 245 w 322"/>
                <a:gd name="T89" fmla="*/ 77 h 320"/>
                <a:gd name="T90" fmla="*/ 283 w 322"/>
                <a:gd name="T91" fmla="*/ 81 h 320"/>
                <a:gd name="T92" fmla="*/ 255 w 322"/>
                <a:gd name="T93" fmla="*/ 161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2" h="320">
                  <a:moveTo>
                    <a:pt x="298" y="67"/>
                  </a:moveTo>
                  <a:cubicBezTo>
                    <a:pt x="286" y="54"/>
                    <a:pt x="268" y="50"/>
                    <a:pt x="246" y="55"/>
                  </a:cubicBezTo>
                  <a:cubicBezTo>
                    <a:pt x="247" y="30"/>
                    <a:pt x="246" y="12"/>
                    <a:pt x="246" y="10"/>
                  </a:cubicBezTo>
                  <a:cubicBezTo>
                    <a:pt x="246" y="4"/>
                    <a:pt x="241" y="0"/>
                    <a:pt x="235" y="0"/>
                  </a:cubicBezTo>
                  <a:cubicBezTo>
                    <a:pt x="86" y="0"/>
                    <a:pt x="86" y="0"/>
                    <a:pt x="86" y="0"/>
                  </a:cubicBezTo>
                  <a:cubicBezTo>
                    <a:pt x="80" y="0"/>
                    <a:pt x="76" y="4"/>
                    <a:pt x="75" y="10"/>
                  </a:cubicBezTo>
                  <a:cubicBezTo>
                    <a:pt x="75" y="12"/>
                    <a:pt x="75" y="30"/>
                    <a:pt x="76" y="55"/>
                  </a:cubicBezTo>
                  <a:cubicBezTo>
                    <a:pt x="54" y="50"/>
                    <a:pt x="35" y="54"/>
                    <a:pt x="23" y="67"/>
                  </a:cubicBezTo>
                  <a:cubicBezTo>
                    <a:pt x="0" y="92"/>
                    <a:pt x="12" y="140"/>
                    <a:pt x="52" y="177"/>
                  </a:cubicBezTo>
                  <a:cubicBezTo>
                    <a:pt x="67" y="191"/>
                    <a:pt x="85" y="207"/>
                    <a:pt x="104" y="213"/>
                  </a:cubicBezTo>
                  <a:cubicBezTo>
                    <a:pt x="105" y="213"/>
                    <a:pt x="106" y="213"/>
                    <a:pt x="107" y="213"/>
                  </a:cubicBezTo>
                  <a:cubicBezTo>
                    <a:pt x="108" y="213"/>
                    <a:pt x="109" y="213"/>
                    <a:pt x="109" y="213"/>
                  </a:cubicBezTo>
                  <a:cubicBezTo>
                    <a:pt x="113" y="218"/>
                    <a:pt x="117" y="223"/>
                    <a:pt x="121" y="227"/>
                  </a:cubicBezTo>
                  <a:cubicBezTo>
                    <a:pt x="128" y="235"/>
                    <a:pt x="136" y="240"/>
                    <a:pt x="146" y="243"/>
                  </a:cubicBezTo>
                  <a:cubicBezTo>
                    <a:pt x="119" y="305"/>
                    <a:pt x="119" y="305"/>
                    <a:pt x="119" y="305"/>
                  </a:cubicBezTo>
                  <a:cubicBezTo>
                    <a:pt x="117" y="308"/>
                    <a:pt x="118" y="312"/>
                    <a:pt x="120" y="315"/>
                  </a:cubicBezTo>
                  <a:cubicBezTo>
                    <a:pt x="122" y="318"/>
                    <a:pt x="125" y="320"/>
                    <a:pt x="129" y="320"/>
                  </a:cubicBezTo>
                  <a:cubicBezTo>
                    <a:pt x="193" y="320"/>
                    <a:pt x="193" y="320"/>
                    <a:pt x="193" y="320"/>
                  </a:cubicBezTo>
                  <a:cubicBezTo>
                    <a:pt x="196" y="320"/>
                    <a:pt x="200" y="318"/>
                    <a:pt x="202" y="315"/>
                  </a:cubicBezTo>
                  <a:cubicBezTo>
                    <a:pt x="204" y="312"/>
                    <a:pt x="204" y="308"/>
                    <a:pt x="202" y="305"/>
                  </a:cubicBezTo>
                  <a:cubicBezTo>
                    <a:pt x="176" y="243"/>
                    <a:pt x="176" y="243"/>
                    <a:pt x="176" y="243"/>
                  </a:cubicBezTo>
                  <a:cubicBezTo>
                    <a:pt x="185" y="240"/>
                    <a:pt x="193" y="235"/>
                    <a:pt x="201" y="227"/>
                  </a:cubicBezTo>
                  <a:cubicBezTo>
                    <a:pt x="205" y="223"/>
                    <a:pt x="209" y="218"/>
                    <a:pt x="212" y="213"/>
                  </a:cubicBezTo>
                  <a:cubicBezTo>
                    <a:pt x="213" y="213"/>
                    <a:pt x="213" y="213"/>
                    <a:pt x="214" y="213"/>
                  </a:cubicBezTo>
                  <a:cubicBezTo>
                    <a:pt x="215" y="213"/>
                    <a:pt x="216" y="213"/>
                    <a:pt x="217" y="213"/>
                  </a:cubicBezTo>
                  <a:cubicBezTo>
                    <a:pt x="236" y="207"/>
                    <a:pt x="254" y="191"/>
                    <a:pt x="270" y="177"/>
                  </a:cubicBezTo>
                  <a:cubicBezTo>
                    <a:pt x="309" y="140"/>
                    <a:pt x="322" y="92"/>
                    <a:pt x="298" y="67"/>
                  </a:cubicBezTo>
                  <a:close/>
                  <a:moveTo>
                    <a:pt x="66" y="161"/>
                  </a:moveTo>
                  <a:cubicBezTo>
                    <a:pt x="37" y="134"/>
                    <a:pt x="24" y="97"/>
                    <a:pt x="39" y="81"/>
                  </a:cubicBezTo>
                  <a:cubicBezTo>
                    <a:pt x="46" y="74"/>
                    <a:pt x="60" y="72"/>
                    <a:pt x="77" y="77"/>
                  </a:cubicBezTo>
                  <a:cubicBezTo>
                    <a:pt x="79" y="112"/>
                    <a:pt x="85" y="153"/>
                    <a:pt x="97" y="186"/>
                  </a:cubicBezTo>
                  <a:cubicBezTo>
                    <a:pt x="86" y="179"/>
                    <a:pt x="76" y="170"/>
                    <a:pt x="66" y="161"/>
                  </a:cubicBezTo>
                  <a:close/>
                  <a:moveTo>
                    <a:pt x="145" y="298"/>
                  </a:moveTo>
                  <a:cubicBezTo>
                    <a:pt x="161" y="262"/>
                    <a:pt x="161" y="262"/>
                    <a:pt x="161" y="262"/>
                  </a:cubicBezTo>
                  <a:cubicBezTo>
                    <a:pt x="176" y="298"/>
                    <a:pt x="176" y="298"/>
                    <a:pt x="176" y="298"/>
                  </a:cubicBezTo>
                  <a:lnTo>
                    <a:pt x="145" y="298"/>
                  </a:lnTo>
                  <a:close/>
                  <a:moveTo>
                    <a:pt x="185" y="213"/>
                  </a:moveTo>
                  <a:cubicBezTo>
                    <a:pt x="178" y="220"/>
                    <a:pt x="170" y="224"/>
                    <a:pt x="161" y="224"/>
                  </a:cubicBezTo>
                  <a:cubicBezTo>
                    <a:pt x="151" y="224"/>
                    <a:pt x="143" y="220"/>
                    <a:pt x="136" y="213"/>
                  </a:cubicBezTo>
                  <a:cubicBezTo>
                    <a:pt x="102" y="177"/>
                    <a:pt x="96" y="70"/>
                    <a:pt x="96" y="21"/>
                  </a:cubicBezTo>
                  <a:cubicBezTo>
                    <a:pt x="225" y="21"/>
                    <a:pt x="225" y="21"/>
                    <a:pt x="225" y="21"/>
                  </a:cubicBezTo>
                  <a:cubicBezTo>
                    <a:pt x="225" y="70"/>
                    <a:pt x="220" y="177"/>
                    <a:pt x="185" y="213"/>
                  </a:cubicBezTo>
                  <a:close/>
                  <a:moveTo>
                    <a:pt x="255" y="161"/>
                  </a:moveTo>
                  <a:cubicBezTo>
                    <a:pt x="246" y="170"/>
                    <a:pt x="235" y="179"/>
                    <a:pt x="225" y="186"/>
                  </a:cubicBezTo>
                  <a:cubicBezTo>
                    <a:pt x="237" y="153"/>
                    <a:pt x="242" y="112"/>
                    <a:pt x="245" y="77"/>
                  </a:cubicBezTo>
                  <a:cubicBezTo>
                    <a:pt x="261" y="72"/>
                    <a:pt x="275" y="74"/>
                    <a:pt x="283" y="81"/>
                  </a:cubicBezTo>
                  <a:cubicBezTo>
                    <a:pt x="297" y="97"/>
                    <a:pt x="284" y="134"/>
                    <a:pt x="255" y="161"/>
                  </a:cubicBezTo>
                  <a:close/>
                </a:path>
              </a:pathLst>
            </a:custGeom>
            <a:grpFill/>
            <a:ln>
              <a:solidFill>
                <a:schemeClr val="bg1"/>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39" name="Rectangle 38"/>
          <p:cNvSpPr/>
          <p:nvPr/>
        </p:nvSpPr>
        <p:spPr>
          <a:xfrm>
            <a:off x="3568458" y="2602606"/>
            <a:ext cx="2007085" cy="2154436"/>
          </a:xfrm>
          <a:prstGeom prst="rect">
            <a:avLst/>
          </a:prstGeom>
        </p:spPr>
        <p:txBody>
          <a:bodyPr wrap="square" lIns="0" tIns="0" rIns="0" bIns="0" anchor="ctr" anchorCtr="0">
            <a:spAutoFit/>
          </a:bodyPr>
          <a:lstStyle/>
          <a:p>
            <a:pPr lvl="0" algn="ctr" defTabSz="457200">
              <a:defRPr/>
            </a:pPr>
            <a:r>
              <a:rPr lang="en-US" sz="1400" b="1" dirty="0">
                <a:solidFill>
                  <a:schemeClr val="bg1"/>
                </a:solidFill>
              </a:rPr>
              <a:t>Kentucky HEALTH Vision </a:t>
            </a:r>
            <a:br>
              <a:rPr lang="en-US" sz="1400" b="1" dirty="0">
                <a:solidFill>
                  <a:schemeClr val="bg1"/>
                </a:solidFill>
              </a:rPr>
            </a:br>
            <a:r>
              <a:rPr lang="en-US" sz="1400" dirty="0">
                <a:solidFill>
                  <a:schemeClr val="bg1"/>
                </a:solidFill>
                <a:ea typeface="Calibri" panose="020F0502020204030204" pitchFamily="34" charset="0"/>
                <a:cs typeface="Arial" panose="020B0604020202020204" pitchFamily="34" charset="0"/>
              </a:rPr>
              <a:t>Kentucky HEALTH aims to improve lives and re-envision public assistance as a temporary safety net, not a long-term plan</a:t>
            </a:r>
            <a:r>
              <a:rPr lang="en-US" sz="1400" dirty="0">
                <a:solidFill>
                  <a:schemeClr val="bg1"/>
                </a:solidFill>
              </a:rPr>
              <a:t>. The program aims to improve health by:</a:t>
            </a:r>
          </a:p>
        </p:txBody>
      </p:sp>
      <p:sp>
        <p:nvSpPr>
          <p:cNvPr id="38" name="Rectangle 37"/>
          <p:cNvSpPr/>
          <p:nvPr/>
        </p:nvSpPr>
        <p:spPr>
          <a:xfrm>
            <a:off x="6887800" y="1744017"/>
            <a:ext cx="1828800" cy="430887"/>
          </a:xfrm>
          <a:prstGeom prst="rect">
            <a:avLst/>
          </a:prstGeom>
        </p:spPr>
        <p:txBody>
          <a:bodyPr wrap="square" lIns="0" tIns="0" rIns="0" bIns="0">
            <a:spAutoFit/>
          </a:bodyPr>
          <a:lstStyle/>
          <a:p>
            <a:r>
              <a:rPr lang="en-US" sz="1400" dirty="0"/>
              <a:t>Self-sufficiency and engagement</a:t>
            </a:r>
          </a:p>
        </p:txBody>
      </p:sp>
      <p:sp>
        <p:nvSpPr>
          <p:cNvPr id="35" name="Rectangle 34"/>
          <p:cNvSpPr/>
          <p:nvPr/>
        </p:nvSpPr>
        <p:spPr>
          <a:xfrm>
            <a:off x="7073000" y="4933857"/>
            <a:ext cx="1828800" cy="1292662"/>
          </a:xfrm>
          <a:prstGeom prst="rect">
            <a:avLst/>
          </a:prstGeom>
        </p:spPr>
        <p:txBody>
          <a:bodyPr wrap="square" lIns="0" tIns="0" rIns="0" bIns="0">
            <a:spAutoFit/>
          </a:bodyPr>
          <a:lstStyle/>
          <a:p>
            <a:r>
              <a:rPr lang="en-US" sz="1400" dirty="0"/>
              <a:t>Implementing a more financially sustainable approach for Kentucky’s Medicaid services</a:t>
            </a:r>
          </a:p>
        </p:txBody>
      </p:sp>
    </p:spTree>
    <p:extLst>
      <p:ext uri="{BB962C8B-B14F-4D97-AF65-F5344CB8AC3E}">
        <p14:creationId xmlns:p14="http://schemas.microsoft.com/office/powerpoint/2010/main" val="2541042004"/>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4_Deloitte_US_Onscreen">
  <a:themeElements>
    <a:clrScheme name="Deloitte colors">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53565A"/>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vert="horz" wrap="square" lIns="0" tIns="0" rIns="0" bIns="0" rtlCol="0">
        <a:spAutoFit/>
      </a:bodyPr>
      <a:lstStyle>
        <a:defPPr>
          <a:spcBef>
            <a:spcPts val="200"/>
          </a:spcBef>
          <a:buSzPct val="100000"/>
          <a:defRPr sz="1200" dirty="0" smtClean="0"/>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Presentation1" id="{68CF746F-F9F5-49DB-A0D7-927DFE2F0056}" vid="{2AFBB30A-1B57-46C0-99BA-F40688CC58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oc_x0020_Status xmlns="f5dc8982-5ca4-40c6-acf1-35711ff3d1f1">Draft</Doc_x0020_Status>
    <Doc_x0020_Type xmlns="f5dc8982-5ca4-40c6-acf1-35711ff3d1f1">Presentation Materials</Doc_x0020_Typ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D8C2FBBFFE4DC418CFBC4566330719D" ma:contentTypeVersion="2" ma:contentTypeDescription="Create a new document." ma:contentTypeScope="" ma:versionID="837a247688822703ab25df9b949aea93">
  <xsd:schema xmlns:xsd="http://www.w3.org/2001/XMLSchema" xmlns:xs="http://www.w3.org/2001/XMLSchema" xmlns:p="http://schemas.microsoft.com/office/2006/metadata/properties" xmlns:ns2="f5dc8982-5ca4-40c6-acf1-35711ff3d1f1" targetNamespace="http://schemas.microsoft.com/office/2006/metadata/properties" ma:root="true" ma:fieldsID="b024d48f7005ef6592bc1b3a108d38de" ns2:_="">
    <xsd:import namespace="f5dc8982-5ca4-40c6-acf1-35711ff3d1f1"/>
    <xsd:element name="properties">
      <xsd:complexType>
        <xsd:sequence>
          <xsd:element name="documentManagement">
            <xsd:complexType>
              <xsd:all>
                <xsd:element ref="ns2:Doc_x0020_Type"/>
                <xsd:element ref="ns2:Doc_x0020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dc8982-5ca4-40c6-acf1-35711ff3d1f1" elementFormDefault="qualified">
    <xsd:import namespace="http://schemas.microsoft.com/office/2006/documentManagement/types"/>
    <xsd:import namespace="http://schemas.microsoft.com/office/infopath/2007/PartnerControls"/>
    <xsd:element name="Doc_x0020_Type" ma:index="8" ma:displayName="Doc Type" ma:format="Dropdown" ma:internalName="Doc_x0020_Type">
      <xsd:simpleType>
        <xsd:restriction base="dms:Choice">
          <xsd:enumeration value="DCBS Materials"/>
          <xsd:enumeration value="FAQs"/>
          <xsd:enumeration value="Member Materials"/>
          <xsd:enumeration value="Presentation Materials"/>
          <xsd:enumeration value="Video/Video Information"/>
          <xsd:enumeration value="Other"/>
        </xsd:restriction>
      </xsd:simpleType>
    </xsd:element>
    <xsd:element name="Doc_x0020_Status" ma:index="9" ma:displayName="Doc Status" ma:default="Draft" ma:format="Dropdown" ma:internalName="Doc_x0020_Status">
      <xsd:simpleType>
        <xsd:restriction base="dms:Choice">
          <xsd:enumeration value="Draft"/>
          <xsd:enumeration value="In Review"/>
          <xsd:enumeration value="Approved"/>
          <xsd:enumeration value="Published"/>
          <xsd:enumeration value="Historical"/>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635010724114716726</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635010724114716726</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635010724114716726</Data>
    <Filter/>
  </Receiver>
  <Receiver>
    <Name>Nintex conditional workflow start</Name>
    <Synchronization>Synchronous</Synchronization>
    <Type>10004</Type>
    <SequenceNumber>50000</SequenceNumber>
    <Assembly>Nintex.Workflow, Version=1.0.0.0, Culture=neutral, PublicKeyToken=913f6bae0ca5ae12</Assembly>
    <Class>Nintex.Workflow.ConditionalWorkflowStartReceiver</Class>
    <Data>635010724114716726</Data>
    <Filter/>
  </Receiver>
</spe:Receivers>
</file>

<file path=customXml/itemProps1.xml><?xml version="1.0" encoding="utf-8"?>
<ds:datastoreItem xmlns:ds="http://schemas.openxmlformats.org/officeDocument/2006/customXml" ds:itemID="{BEE1EF16-876B-4141-B454-3267B4AD9D6E}">
  <ds:schemaRefs>
    <ds:schemaRef ds:uri="http://schemas.microsoft.com/sharepoint/v3/contenttype/forms"/>
  </ds:schemaRefs>
</ds:datastoreItem>
</file>

<file path=customXml/itemProps2.xml><?xml version="1.0" encoding="utf-8"?>
<ds:datastoreItem xmlns:ds="http://schemas.openxmlformats.org/officeDocument/2006/customXml" ds:itemID="{1172EC3D-50E4-441D-9BEB-6FB0C746BDCB}">
  <ds:schemaRefs>
    <ds:schemaRef ds:uri="http://purl.org/dc/elements/1.1/"/>
    <ds:schemaRef ds:uri="http://schemas.microsoft.com/office/2006/metadata/properties"/>
    <ds:schemaRef ds:uri="f5dc8982-5ca4-40c6-acf1-35711ff3d1f1"/>
    <ds:schemaRef ds:uri="http://purl.org/dc/term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94992BD-EF5E-4E51-BCB8-64858CCA72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dc8982-5ca4-40c6-acf1-35711ff3d1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B5571C77-A7A2-4C17-B989-445E0BCE500C}">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20485</TotalTime>
  <Words>1778</Words>
  <Application>Microsoft Office PowerPoint</Application>
  <PresentationFormat>On-screen Show (4:3)</PresentationFormat>
  <Paragraphs>301</Paragraphs>
  <Slides>25</Slides>
  <Notes>24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ＭＳ Ｐゴシック</vt:lpstr>
      <vt:lpstr>Arial</vt:lpstr>
      <vt:lpstr>Calibri</vt:lpstr>
      <vt:lpstr>Open Sans</vt:lpstr>
      <vt:lpstr>Segoe UI Light</vt:lpstr>
      <vt:lpstr>Verdana</vt:lpstr>
      <vt:lpstr>Wingdings 2</vt:lpstr>
      <vt:lpstr>4_Deloitte_US_Onscreen</vt:lpstr>
      <vt:lpstr>think-cell Slide</vt:lpstr>
      <vt:lpstr>PowerPoint Presentation</vt:lpstr>
      <vt:lpstr>Challenges Facing Kentucky</vt:lpstr>
      <vt:lpstr>Unsustainable Growth</vt:lpstr>
      <vt:lpstr>What Determines Health?</vt:lpstr>
      <vt:lpstr>Kentucky HEALTH Benefits</vt:lpstr>
      <vt:lpstr>Kentucky HEALTH Benefits</vt:lpstr>
      <vt:lpstr>Kentucky HEALTH Benefits</vt:lpstr>
      <vt:lpstr>Kentucky HEALTH Benefits</vt:lpstr>
      <vt:lpstr>Kentucky HEALTH Benefits</vt:lpstr>
      <vt:lpstr>Kentucky HEALTH Covered Populations</vt:lpstr>
      <vt:lpstr>Kentucky HEALTH Covered Populations</vt:lpstr>
      <vt:lpstr>Benefits by Population</vt:lpstr>
      <vt:lpstr>Key Components of Kentucky HEALTH</vt:lpstr>
      <vt:lpstr>Key Components of Kentucky HEALTH</vt:lpstr>
      <vt:lpstr>Key Components of Kentucky HEALTH</vt:lpstr>
      <vt:lpstr>Key Components of Kentucky HEALTH</vt:lpstr>
      <vt:lpstr>Key Components of Kentucky HEALTH</vt:lpstr>
      <vt:lpstr>Key Components of Kentucky HEALTH</vt:lpstr>
      <vt:lpstr>Key Components of Kentucky HEALTH</vt:lpstr>
      <vt:lpstr>Kentucky HEALTH Cost Sharing</vt:lpstr>
      <vt:lpstr>Examples: My Rewards Qualifying Activities*</vt:lpstr>
      <vt:lpstr>Examples: My Rewards Qualifying Activities*</vt:lpstr>
      <vt:lpstr>Examples: My Rewards Qualifying Activities*</vt:lpstr>
      <vt:lpstr>Examples: My Rewards Qualifying Activities*</vt:lpstr>
      <vt:lpstr>Members Can Earn My Rewards Dollars  6 Months Before Kentucky HEALTH Benefits</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micwalsh@deloitte.com</dc:creator>
  <cp:lastModifiedBy>Keisha R. Cornett</cp:lastModifiedBy>
  <cp:revision>605</cp:revision>
  <dcterms:created xsi:type="dcterms:W3CDTF">2017-03-01T18:10:43Z</dcterms:created>
  <dcterms:modified xsi:type="dcterms:W3CDTF">2018-09-27T19:07:15Z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0x010100AD8C2FBBFFE4DC418CFBC4566330719D</vt:lpwstr>
  </property>
</Properties>
</file>